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348" r:id="rId3"/>
    <p:sldId id="311" r:id="rId4"/>
    <p:sldId id="312" r:id="rId5"/>
    <p:sldId id="313" r:id="rId6"/>
    <p:sldId id="328" r:id="rId7"/>
    <p:sldId id="329" r:id="rId8"/>
    <p:sldId id="330" r:id="rId9"/>
    <p:sldId id="331" r:id="rId10"/>
    <p:sldId id="314" r:id="rId11"/>
    <p:sldId id="316" r:id="rId12"/>
    <p:sldId id="317" r:id="rId13"/>
    <p:sldId id="319" r:id="rId14"/>
    <p:sldId id="320" r:id="rId15"/>
    <p:sldId id="321" r:id="rId16"/>
    <p:sldId id="402" r:id="rId17"/>
    <p:sldId id="403" r:id="rId18"/>
    <p:sldId id="40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009B7"/>
    <a:srgbClr val="003300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119D-5FB7-4F6E-B054-9EBCF3886535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CBE0C-07FB-4ADE-8A8A-3225C7D34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119D-5FB7-4F6E-B054-9EBCF3886535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E0C-07FB-4ADE-8A8A-3225C7D34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119D-5FB7-4F6E-B054-9EBCF3886535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E0C-07FB-4ADE-8A8A-3225C7D34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47119D-5FB7-4F6E-B054-9EBCF3886535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4CBE0C-07FB-4ADE-8A8A-3225C7D34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119D-5FB7-4F6E-B054-9EBCF3886535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E0C-07FB-4ADE-8A8A-3225C7D34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119D-5FB7-4F6E-B054-9EBCF3886535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E0C-07FB-4ADE-8A8A-3225C7D34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E0C-07FB-4ADE-8A8A-3225C7D34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119D-5FB7-4F6E-B054-9EBCF3886535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119D-5FB7-4F6E-B054-9EBCF3886535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E0C-07FB-4ADE-8A8A-3225C7D34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119D-5FB7-4F6E-B054-9EBCF3886535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E0C-07FB-4ADE-8A8A-3225C7D34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47119D-5FB7-4F6E-B054-9EBCF3886535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4CBE0C-07FB-4ADE-8A8A-3225C7D34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119D-5FB7-4F6E-B054-9EBCF3886535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CBE0C-07FB-4ADE-8A8A-3225C7D34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47119D-5FB7-4F6E-B054-9EBCF3886535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4CBE0C-07FB-4ADE-8A8A-3225C7D34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Санкт-Петербургский 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политехнический университет Петра Великого</a:t>
            </a:r>
            <a:br>
              <a:rPr lang="ru-RU" sz="2400" b="1" dirty="0">
                <a:solidFill>
                  <a:srgbClr val="003300"/>
                </a:solidFill>
              </a:rPr>
            </a:br>
            <a:r>
              <a:rPr lang="ru-RU" sz="2400" b="1" dirty="0">
                <a:solidFill>
                  <a:srgbClr val="003300"/>
                </a:solidFill>
              </a:rPr>
              <a:t>Музей истории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2143116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990000"/>
                </a:solidFill>
              </a:rPr>
              <a:t>Музейная коллекция как средство воспитания корпоративного духа студентов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149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3300"/>
                </a:solidFill>
              </a:rPr>
              <a:t>30.03.2023 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4D4127-13EE-4A00-B8A2-8FA7FF0E2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3156"/>
            <a:ext cx="8148918" cy="61116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D9BC3D2-1C89-46A5-83EA-61BB225F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Оружие Победы создавалось политехниками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2BB8C2-BABB-4353-B26E-177879616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7592"/>
            <a:ext cx="6876256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6A4543-0486-4B77-B111-31421359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284984"/>
            <a:ext cx="8229600" cy="12192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Легкие танки – </a:t>
            </a:r>
            <a:r>
              <a:rPr lang="ru-RU" sz="2000" dirty="0" err="1">
                <a:solidFill>
                  <a:srgbClr val="002060"/>
                </a:solidFill>
              </a:rPr>
              <a:t>Бушнев</a:t>
            </a:r>
            <a:r>
              <a:rPr lang="ru-RU" sz="2000" dirty="0">
                <a:solidFill>
                  <a:srgbClr val="002060"/>
                </a:solidFill>
              </a:rPr>
              <a:t> Иван Степанович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Средние танки – Кошкин Михаил Ильич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Тяжелые танки – Духов Николай Леонидович, </a:t>
            </a:r>
            <a:r>
              <a:rPr lang="ru-RU" sz="2000" dirty="0" err="1">
                <a:solidFill>
                  <a:srgbClr val="002060"/>
                </a:solidFill>
              </a:rPr>
              <a:t>Котин</a:t>
            </a:r>
            <a:r>
              <a:rPr lang="ru-RU" sz="2000" dirty="0">
                <a:solidFill>
                  <a:srgbClr val="002060"/>
                </a:solidFill>
              </a:rPr>
              <a:t>  Жозеф Яковлевич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Минометы – </a:t>
            </a:r>
            <a:r>
              <a:rPr lang="ru-RU" sz="2000" dirty="0" err="1">
                <a:solidFill>
                  <a:srgbClr val="002060"/>
                </a:solidFill>
              </a:rPr>
              <a:t>Доровлев</a:t>
            </a:r>
            <a:r>
              <a:rPr lang="ru-RU" sz="2000" dirty="0">
                <a:solidFill>
                  <a:srgbClr val="002060"/>
                </a:solidFill>
              </a:rPr>
              <a:t> Николай Александрович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Артиллерийские системы, САУ – Петров Федор Федорович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Подводные лодки – Малинин Борис Михайлович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Самолеты – Поликарпов Николай Николаевич, </a:t>
            </a:r>
            <a:r>
              <a:rPr lang="ru-RU" sz="2000" dirty="0" err="1">
                <a:solidFill>
                  <a:srgbClr val="002060"/>
                </a:solidFill>
              </a:rPr>
              <a:t>Бериев</a:t>
            </a:r>
            <a:r>
              <a:rPr lang="ru-RU" sz="2000" dirty="0">
                <a:solidFill>
                  <a:srgbClr val="002060"/>
                </a:solidFill>
              </a:rPr>
              <a:t> Георгий Михайлович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Авиационные пулеметы – Березин Михаил Евгеньевич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D3E6FE-DE00-4821-A6BA-1A829B24E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7" y="1052736"/>
            <a:ext cx="8590085" cy="43206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CA75C3-751B-4CCD-86A3-3284B968C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1191341"/>
            <a:ext cx="8676456" cy="44753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719172-B21E-40F6-A691-2953D838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68" y="260648"/>
            <a:ext cx="2736304" cy="446449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В 1949 году в ЛПИ был создан первый студенческий строительный отряд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2DD4C-45B0-4846-BF3C-62E309FB3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4371950" cy="58292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D31C79-7FFF-4594-ADF0-1008C02F9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3" y="404664"/>
            <a:ext cx="7668853" cy="511256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CF67AB-69FA-4C0A-92F4-8C14D909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66124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массовый телевизор КВН-49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4F2CD-B540-4EFD-A079-EDA984BB2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260648"/>
            <a:ext cx="8460432" cy="563447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C8BBF9-B501-4960-BBCD-8DD1A9B1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98667"/>
            <a:ext cx="8229600" cy="1219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АУРУС – проект «Кортеж»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3071834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solidFill>
                  <a:srgbClr val="FF0000"/>
                </a:solidFill>
              </a:rPr>
              <a:t>Благодарю</a:t>
            </a:r>
            <a:br>
              <a:rPr lang="ru-RU" sz="9600" dirty="0">
                <a:solidFill>
                  <a:srgbClr val="FF0000"/>
                </a:solidFill>
              </a:rPr>
            </a:br>
            <a:r>
              <a:rPr lang="ru-RU" sz="9600" dirty="0">
                <a:solidFill>
                  <a:srgbClr val="FF0000"/>
                </a:solidFill>
              </a:rPr>
              <a:t> 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AC82F6-612F-41AF-B336-FF5F4866B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5" y="334108"/>
            <a:ext cx="8098177" cy="61546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1589C7A-E161-4DBB-94CD-DCDF8FDE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</a:rPr>
              <a:t>Интерьер комнаты студенческого общежития 1904 года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FDF404-FECE-4AEB-B86C-5BFE58C50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666892" cy="57501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73534405-51D7-46DB-964C-DB32D04A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764704"/>
            <a:ext cx="3744416" cy="3960440"/>
          </a:xfrm>
        </p:spPr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Один из первых факультетов -экономический  в 1930 году  дал начало Ленинградскому финансово-экономическому институту.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 1905 году на экономическом отделении Политеха впервые в России был введен курс охраны труда.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D79C90-0A4B-4A76-A602-24212ABA4E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4100"/>
            <a:ext cx="4104456" cy="610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A336465-8DC4-4577-BBF6-BA404762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305870"/>
            <a:ext cx="8229600" cy="136349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В 1907 году был разрешен прием девушек в качестве посторонних слушателей. В отличие от Высших женских политехнических курсов выпускницы Политеха сразу же принимались на работу на предприятия города.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C04CD9-8F2A-4FDF-980B-68C52C588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90" y="336884"/>
            <a:ext cx="7403123" cy="4973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6CBF15-812F-4DE4-9161-DB7C17DB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219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В 1896 году будущий первый директор Политеха князь А.Г. Гагарин изобрел </a:t>
            </a:r>
            <a:r>
              <a:rPr lang="ru-RU" sz="2000" dirty="0" err="1">
                <a:solidFill>
                  <a:srgbClr val="002060"/>
                </a:solidFill>
              </a:rPr>
              <a:t>крешерный</a:t>
            </a:r>
            <a:r>
              <a:rPr lang="ru-RU" sz="2000" dirty="0">
                <a:solidFill>
                  <a:srgbClr val="002060"/>
                </a:solidFill>
              </a:rPr>
              <a:t> пресс для испытания материалов на сопротивление. Серийные образцы прессов № 1 и № 19 до сих пор используются в учебном процессе – студенты на них выполняют лабораторные работы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BD784C-47C5-4810-A74A-482EC3683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41" y="385833"/>
            <a:ext cx="3395024" cy="47344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7C9ED-E934-4D0A-BF97-3266BAB14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5112"/>
            <a:ext cx="3251830" cy="48151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0EF43CD-7425-41B7-8783-FC8F37E3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1317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 1915 – 1917 году по заданию Технического комитета А.Г. Гагарин занимался изучением оптических свойств стекла. В этот период он был близко знаком с писателем Алексеем Толстым. На основании этого знакомства впоследствии был написан роман «Гиперболоид инженера Гарина», где прообразом главного героя послужил А.Г. Гагарин.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48DF1A-F865-4916-89FA-06D029ECD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095206" cy="43876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D2F417-E028-4526-B5F6-83CB8079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21920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В 1909 году при кораблестроительном отделении впервые в России открыты курсы воздухоплавания. Выпускник курсов должен был по окончанию представить проекты самолета, дирижабля и двигателей к ним. Курсы окончил Н.Н. Поликарпов, студент Политеха, будущий авиаконструктор.  В 1910 году курсы трансформируются в теоретические курсы авиации Захарова, на которых проходят обучение теории авиации военные летчики.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AB91A2-96EB-4259-903E-96E5D2609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395416" cy="47965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9D2F2CC-D9B2-44A7-BA07-90EF2A50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21920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«</a:t>
            </a:r>
            <a:r>
              <a:rPr lang="ru-RU" sz="1600" dirty="0" err="1">
                <a:solidFill>
                  <a:srgbClr val="002060"/>
                </a:solidFill>
              </a:rPr>
              <a:t>Ле́нин</a:t>
            </a:r>
            <a:r>
              <a:rPr lang="ru-RU" sz="1600" dirty="0">
                <a:solidFill>
                  <a:srgbClr val="002060"/>
                </a:solidFill>
              </a:rPr>
              <a:t>» — российский, советский ледокольный пароход, внесший значительный вклад в освоение Арктики и Северного морского пути.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Построен в Ньюкасле, Великобритания. Представителем заказчика, наблюдавшим за ходом постройки ледокола, был корабельный инженер Евгений Замятин, впоследствии известный писатель.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8B4B47-85C7-4169-9321-F1A368276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5987562" cy="44732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6D049-F5ED-4605-B359-E0C22115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38373"/>
            <a:ext cx="3795836" cy="341150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1873</TotalTime>
  <Words>391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Интерьер комнаты студенческого общежития 1904 года </vt:lpstr>
      <vt:lpstr> Один из первых факультетов -экономический  в 1930 году  дал начало Ленинградскому финансово-экономическому институту. В 1905 году на экономическом отделении Политеха впервые в России был введен курс охраны труда. </vt:lpstr>
      <vt:lpstr>В 1907 году был разрешен прием девушек в качестве посторонних слушателей. В отличие от Высших женских политехнических курсов выпускницы Политеха сразу же принимались на работу на предприятия города.</vt:lpstr>
      <vt:lpstr>В 1896 году будущий первый директор Политеха князь А.Г. Гагарин изобрел крешерный пресс для испытания материалов на сопротивление. Серийные образцы прессов № 1 и № 19 до сих пор используются в учебном процессе – студенты на них выполняют лабораторные работы </vt:lpstr>
      <vt:lpstr>В 1915 – 1917 году по заданию Технического комитета А.Г. Гагарин занимался изучением оптических свойств стекла. В этот период он был близко знаком с писателем Алексеем Толстым. На основании этого знакомства впоследствии был написан роман «Гиперболоид инженера Гарина», где прообразом главного героя послужил А.Г. Гагарин.</vt:lpstr>
      <vt:lpstr>В 1909 году при кораблестроительном отделении впервые в России открыты курсы воздухоплавания. Выпускник курсов должен был по окончанию представить проекты самолета, дирижабля и двигателей к ним. Курсы окончил Н.Н. Поликарпов, студент Политеха, будущий авиаконструктор.  В 1910 году курсы трансформируются в теоретические курсы авиации Захарова, на которых проходят обучение теории авиации военные летчики. </vt:lpstr>
      <vt:lpstr>«Ле́нин» — российский, советский ледокольный пароход, внесший значительный вклад в освоение Арктики и Северного морского пути. Построен в Ньюкасле, Великобритания. Представителем заказчика, наблюдавшим за ходом постройки ледокола, был корабельный инженер Евгений Замятин, впоследствии известный писатель.</vt:lpstr>
      <vt:lpstr>Презентация PowerPoint</vt:lpstr>
      <vt:lpstr>Оружие Победы создавалось политехниками</vt:lpstr>
      <vt:lpstr>Легкие танки – Бушнев Иван Степанович Средние танки – Кошкин Михаил Ильич Тяжелые танки – Духов Николай Леонидович, Котин  Жозеф Яковлевич Минометы – Доровлев Николай Александрович Артиллерийские системы, САУ – Петров Федор Федорович Подводные лодки – Малинин Борис Михайлович Самолеты – Поликарпов Николай Николаевич, Бериев Георгий Михайлович Авиационные пулеметы – Березин Михаил Евгеньевич</vt:lpstr>
      <vt:lpstr>Презентация PowerPoint</vt:lpstr>
      <vt:lpstr>Презентация PowerPoint</vt:lpstr>
      <vt:lpstr>В 1949 году в ЛПИ был создан первый студенческий строительный отряд</vt:lpstr>
      <vt:lpstr>Первый массовый телевизор КВН-49</vt:lpstr>
      <vt:lpstr>АУРУС – проект «Кортеж»</vt:lpstr>
      <vt:lpstr>Благодарю  за внимание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Форменная одежда для студентов и профессорско-преподавательского состава высших учебных заведений</dc:title>
  <dc:creator>Admin</dc:creator>
  <cp:lastModifiedBy>ТЛН</cp:lastModifiedBy>
  <cp:revision>183</cp:revision>
  <dcterms:created xsi:type="dcterms:W3CDTF">2014-09-23T13:59:32Z</dcterms:created>
  <dcterms:modified xsi:type="dcterms:W3CDTF">2023-03-26T19:56:15Z</dcterms:modified>
</cp:coreProperties>
</file>