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68E2-D8F4-4151-B617-C29EC13A86E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1E5A-4C3D-4EA9-B742-4F7A4240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69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68E2-D8F4-4151-B617-C29EC13A86E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1E5A-4C3D-4EA9-B742-4F7A4240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8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68E2-D8F4-4151-B617-C29EC13A86E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1E5A-4C3D-4EA9-B742-4F7A4240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6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68E2-D8F4-4151-B617-C29EC13A86E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1E5A-4C3D-4EA9-B742-4F7A4240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72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68E2-D8F4-4151-B617-C29EC13A86E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1E5A-4C3D-4EA9-B742-4F7A4240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7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68E2-D8F4-4151-B617-C29EC13A86E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1E5A-4C3D-4EA9-B742-4F7A4240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95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68E2-D8F4-4151-B617-C29EC13A86E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1E5A-4C3D-4EA9-B742-4F7A4240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1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68E2-D8F4-4151-B617-C29EC13A86E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1E5A-4C3D-4EA9-B742-4F7A4240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1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68E2-D8F4-4151-B617-C29EC13A86E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1E5A-4C3D-4EA9-B742-4F7A4240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4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68E2-D8F4-4151-B617-C29EC13A86E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1E5A-4C3D-4EA9-B742-4F7A4240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54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68E2-D8F4-4151-B617-C29EC13A86E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1E5A-4C3D-4EA9-B742-4F7A4240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2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868E2-D8F4-4151-B617-C29EC13A86E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F1E5A-4C3D-4EA9-B742-4F7A4240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00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xXx\Desktop\ДОКЛАД в ДУМе\СЛАЙДЫ\ЛОГО Ижорский колледж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8407" y="323261"/>
            <a:ext cx="8787623" cy="620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1" y="323261"/>
            <a:ext cx="10319656" cy="112671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«Патриотическое воспитание молодежи через призму 100-летней истории Ижорского колледжа»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79716" y="5799908"/>
            <a:ext cx="10319656" cy="171123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b="1" dirty="0"/>
              <a:t>Юдин Андрей Алексеевич </a:t>
            </a:r>
          </a:p>
          <a:p>
            <a:r>
              <a:rPr lang="ru-RU" sz="6000" b="1" dirty="0"/>
              <a:t>Заведующий музеем истории СПб ГБПОУ «Ижорский колледж»</a:t>
            </a:r>
          </a:p>
          <a:p>
            <a:endParaRPr lang="ru-RU" sz="6000" b="1" dirty="0" smtClean="0"/>
          </a:p>
          <a:p>
            <a:r>
              <a:rPr lang="ru-RU" sz="6000" b="1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17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086" y="5982153"/>
            <a:ext cx="5719354" cy="732155"/>
          </a:xfrm>
        </p:spPr>
        <p:txBody>
          <a:bodyPr>
            <a:normAutofit/>
          </a:bodyPr>
          <a:lstStyle/>
          <a:p>
            <a:r>
              <a:rPr lang="ru-RU" sz="2400" b="1" dirty="0"/>
              <a:t>Учащиеся ШФЗУ Ижорского завода. 1924 г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5" y="91440"/>
            <a:ext cx="8268239" cy="600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0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8" y="91438"/>
            <a:ext cx="3605348" cy="6321377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36817" y="6112783"/>
            <a:ext cx="5719354" cy="73215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Вася Алексеев</a:t>
            </a:r>
          </a:p>
        </p:txBody>
      </p:sp>
    </p:spTree>
    <p:extLst>
      <p:ext uri="{BB962C8B-B14F-4D97-AF65-F5344CB8AC3E}">
        <p14:creationId xmlns:p14="http://schemas.microsoft.com/office/powerpoint/2010/main" val="273005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6" y="130627"/>
            <a:ext cx="8577195" cy="603304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76897" y="6073594"/>
            <a:ext cx="5719354" cy="73215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Учащиеся РУ-11. 1941 г</a:t>
            </a:r>
          </a:p>
        </p:txBody>
      </p:sp>
    </p:spTree>
    <p:extLst>
      <p:ext uri="{BB962C8B-B14F-4D97-AF65-F5344CB8AC3E}">
        <p14:creationId xmlns:p14="http://schemas.microsoft.com/office/powerpoint/2010/main" val="142122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07078" y="6073594"/>
            <a:ext cx="5719354" cy="73215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пос. Билимбай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3" y="65315"/>
            <a:ext cx="10672354" cy="617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7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1455" y="5199271"/>
            <a:ext cx="613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Герои СССР, выпускники училища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8" y="132320"/>
            <a:ext cx="4297992" cy="33585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53" y="132320"/>
            <a:ext cx="4542706" cy="3407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8" y="3665237"/>
            <a:ext cx="4358975" cy="30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8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3548" y="5940724"/>
            <a:ext cx="4791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Михалёв</a:t>
            </a:r>
            <a:r>
              <a:rPr lang="ru-RU" sz="2400" b="1" dirty="0"/>
              <a:t> Афанасий Прокопьевич (1925-1996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32" y="150962"/>
            <a:ext cx="4214973" cy="5763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42900" y="5914453"/>
            <a:ext cx="3560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Ильин Сергей Иванович </a:t>
            </a:r>
            <a:r>
              <a:rPr lang="ru-RU" sz="2400" b="1"/>
              <a:t>(</a:t>
            </a:r>
            <a:r>
              <a:rPr lang="ru-RU" sz="2400" b="1" smtClean="0"/>
              <a:t>1928-2004</a:t>
            </a:r>
            <a:r>
              <a:rPr lang="ru-RU" sz="2400" b="1" dirty="0"/>
              <a:t>)</a:t>
            </a:r>
          </a:p>
          <a:p>
            <a:pPr algn="ctr"/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07" y="150962"/>
            <a:ext cx="4210553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0" y="52250"/>
            <a:ext cx="8277497" cy="62081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581" y="6247310"/>
            <a:ext cx="7503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Герои нашего времени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02255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60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Учащиеся ШФЗУ Ижорского завода. 1924 г</vt:lpstr>
      <vt:lpstr>Вася Алексеев</vt:lpstr>
      <vt:lpstr>Учащиеся РУ-11. 1941 г</vt:lpstr>
      <vt:lpstr>пос. Билимбай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Belka</dc:creator>
  <cp:lastModifiedBy>Belka</cp:lastModifiedBy>
  <cp:revision>8</cp:revision>
  <dcterms:created xsi:type="dcterms:W3CDTF">2023-03-24T17:33:55Z</dcterms:created>
  <dcterms:modified xsi:type="dcterms:W3CDTF">2023-03-24T17:50:10Z</dcterms:modified>
</cp:coreProperties>
</file>