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312" r:id="rId4"/>
    <p:sldId id="329" r:id="rId5"/>
    <p:sldId id="331" r:id="rId6"/>
    <p:sldId id="333" r:id="rId7"/>
    <p:sldId id="334" r:id="rId8"/>
    <p:sldId id="343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4" r:id="rId18"/>
    <p:sldId id="345" r:id="rId19"/>
    <p:sldId id="346" r:id="rId20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52" d="100"/>
          <a:sy n="152" d="100"/>
        </p:scale>
        <p:origin x="750" y="138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1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84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03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15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02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5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1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8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5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3ED3A-1396-49CF-A9F9-BF4E2111946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3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7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  <p:sldLayoutId id="2147483671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899592" y="2031690"/>
            <a:ext cx="7344816" cy="138499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исторического сознания детей и молодежи средствами музейных технологий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01298" y="3723878"/>
            <a:ext cx="7854696" cy="11521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400" b="1" i="1" dirty="0" smtClean="0">
              <a:ln w="5080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</a:p>
          <a:p>
            <a:pPr algn="ctr"/>
            <a:r>
              <a:rPr lang="ru-RU" sz="5600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музея СПб МТА </a:t>
            </a:r>
            <a:r>
              <a:rPr lang="ru-RU" sz="5600" b="1" i="1" dirty="0" err="1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им.адмирала</a:t>
            </a:r>
            <a:r>
              <a:rPr lang="ru-RU" sz="5600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Д.Н. Сенявина</a:t>
            </a:r>
          </a:p>
          <a:p>
            <a:pPr algn="ctr"/>
            <a:r>
              <a:rPr lang="ru-RU" sz="5600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«Отечества достойные сыны»</a:t>
            </a:r>
          </a:p>
          <a:p>
            <a:pPr algn="ctr"/>
            <a:r>
              <a:rPr lang="ru-RU" sz="5600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Филатова Екатерина Геннадьевна</a:t>
            </a:r>
          </a:p>
          <a:p>
            <a:pPr algn="ctr"/>
            <a:r>
              <a:rPr lang="ru-RU" b="1" i="1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n w="5080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91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391980" y="339502"/>
            <a:ext cx="1188132" cy="1088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27684" y="45861"/>
            <a:ext cx="6883872" cy="715581"/>
          </a:xfrm>
          <a:noFill/>
        </p:spPr>
        <p:txBody>
          <a:bodyPr vert="horz" wrap="none" lIns="68580" tIns="34290" rIns="68580" bIns="3429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Выставка</a:t>
            </a:r>
            <a:b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</a:b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«Стоим мы на посту повзводно и поротно»</a:t>
            </a:r>
          </a:p>
        </p:txBody>
      </p:sp>
      <p:pic>
        <p:nvPicPr>
          <p:cNvPr id="8194" name="Picture 2" descr="Z:\Обмен Дальневосточный\Коротких Т. Н\Фотографии\залы\Новая папка\IMG_13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747" y="951570"/>
            <a:ext cx="2725717" cy="18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Елена\Desktop\Презентация\DSC_7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2616" y="800699"/>
            <a:ext cx="2868944" cy="207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Елена\Desktop\Презентация\DSC_77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748" y="2884201"/>
            <a:ext cx="2709606" cy="207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Елена\Desktop\Презентация\DSC_77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779" y="2896457"/>
            <a:ext cx="2862159" cy="2123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C:\Users\Екатерина\Desktop\МТА\Выставка\7b734ffd-58d8-42fb-8b55-74b75dab13c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8327" y="836640"/>
            <a:ext cx="1963352" cy="411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91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1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3095836" y="483518"/>
            <a:ext cx="2540439" cy="392415"/>
          </a:xfrm>
          <a:noFill/>
        </p:spPr>
        <p:txBody>
          <a:bodyPr vert="horz" wrap="none" lIns="68580" tIns="34290" rIns="68580" bIns="3429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«Архив в музее»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-1" r="13152"/>
          <a:stretch>
            <a:fillRect/>
          </a:stretch>
        </p:blipFill>
        <p:spPr>
          <a:xfrm>
            <a:off x="1763688" y="1318822"/>
            <a:ext cx="4068452" cy="351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850" r="5014"/>
          <a:stretch>
            <a:fillRect/>
          </a:stretch>
        </p:blipFill>
        <p:spPr>
          <a:xfrm>
            <a:off x="6120172" y="3075806"/>
            <a:ext cx="1992154" cy="183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0096" r="10015"/>
          <a:stretch>
            <a:fillRect/>
          </a:stretch>
        </p:blipFill>
        <p:spPr>
          <a:xfrm>
            <a:off x="5976156" y="155130"/>
            <a:ext cx="2519982" cy="277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91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79636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843808" y="165677"/>
            <a:ext cx="5028684" cy="415498"/>
          </a:xfr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21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Выставка «Без срока давности»</a:t>
            </a:r>
          </a:p>
        </p:txBody>
      </p:sp>
      <p:pic>
        <p:nvPicPr>
          <p:cNvPr id="9219" name="Picture 3" descr="C:\Users\Елена\Desktop\Презентация\Без срока давност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059" y="658585"/>
            <a:ext cx="3834561" cy="260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692" y="771550"/>
            <a:ext cx="3168352" cy="422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6251"/>
          <a:stretch>
            <a:fillRect/>
          </a:stretch>
        </p:blipFill>
        <p:spPr>
          <a:xfrm>
            <a:off x="5957769" y="3263718"/>
            <a:ext cx="2143140" cy="182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91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1613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058" y="267939"/>
            <a:ext cx="7671524" cy="646331"/>
          </a:xfr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Выставка </a:t>
            </a:r>
            <a:b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«Ялтинская конференция. Рассекреченные материалы»</a:t>
            </a:r>
          </a:p>
        </p:txBody>
      </p:sp>
      <p:pic>
        <p:nvPicPr>
          <p:cNvPr id="3074" name="Picture 2" descr="Z:\Обмен Дальневосточный\Музей\Фрей\Презентация\Ялтинская конференция 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64188" y="1491630"/>
            <a:ext cx="2403754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Z:\Обмен Дальневосточный\Музей\Фрей\Презентация\Ялтинская конференц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675" y="1505479"/>
            <a:ext cx="4592027" cy="308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4228" y="3183818"/>
            <a:ext cx="1764196" cy="167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218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982" y="208998"/>
            <a:ext cx="2961708" cy="369332"/>
          </a:xfr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«Бессмертный полк»</a:t>
            </a:r>
          </a:p>
        </p:txBody>
      </p:sp>
      <p:pic>
        <p:nvPicPr>
          <p:cNvPr id="6146" name="Picture 2" descr="C:\Users\Елена\Desktop\Презентация\IMG_1305-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026" y="843558"/>
            <a:ext cx="3834583" cy="399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Елена\Desktop\Презентация\20210819_15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750695"/>
            <a:ext cx="3262208" cy="408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oogle Shape;91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56089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45477"/>
            <a:ext cx="2890535" cy="369332"/>
          </a:xfr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Изданные сборники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43976" y="608889"/>
            <a:ext cx="4906042" cy="6000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135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никогда не умирают,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135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 нашей памяти живут»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796136" y="651480"/>
            <a:ext cx="2946818" cy="58936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135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войны»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81"/>
            <a:ext cx="2869160" cy="396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 descr="C:\Users\Екатерина\Desktop\МТА\Выставка\d69d5db5-c7ff-47e0-8cb1-ce54034bd6b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712" y="1166381"/>
            <a:ext cx="2834570" cy="39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oogle Shape;91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1094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9160" y="234915"/>
            <a:ext cx="4013343" cy="646331"/>
          </a:xfr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Выставка </a:t>
            </a:r>
            <a:b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«Своими видел я глазами….»</a:t>
            </a:r>
          </a:p>
        </p:txBody>
      </p:sp>
      <p:pic>
        <p:nvPicPr>
          <p:cNvPr id="9217" name="Picture 1" descr="C:\Users\Екатерина\Desktop\МТА\Выставка\1e13d80d-0287-4fbc-bf54-2dc8033d1dd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048177"/>
            <a:ext cx="2905679" cy="409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oogle Shape;91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Екатерина\Desktop\МТА\Выставка\9ecd0dc6-eba0-44d5-b466-543e6eb80cb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2795" y="915566"/>
            <a:ext cx="3190489" cy="239306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2" descr="C:\Users\Екатерина\Desktop\МТА\Выставка\aa67d868-8cd6-4a2c-af80-5dc78d11e55b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5799877" y="2391200"/>
            <a:ext cx="2221485" cy="33156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269551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39502"/>
            <a:ext cx="6172200" cy="79293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buClrTx/>
              <a:buSzTx/>
              <a:buFontTx/>
            </a:pPr>
            <a:r>
              <a:rPr lang="ru-RU" sz="2175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Спасибо за внимание!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1921118"/>
            <a:ext cx="2464611" cy="248427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Наши контакты:</a:t>
            </a:r>
          </a:p>
          <a:p>
            <a:pPr algn="ctr"/>
            <a:endParaRPr lang="ru-RU" sz="1350" b="1" i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193168  г. Санкт-Петербург,</a:t>
            </a:r>
          </a:p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Дальневосточный пр-кт, д. 26</a:t>
            </a:r>
          </a:p>
          <a:p>
            <a:pPr algn="ctr"/>
            <a:endParaRPr lang="ru-RU" sz="1350" b="1" i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Тел.: +7(812)587-47-86</a:t>
            </a:r>
          </a:p>
          <a:p>
            <a:pPr algn="ctr"/>
            <a:endParaRPr lang="ru-RU" sz="1350" b="1" i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Наш сайт: </a:t>
            </a:r>
          </a:p>
          <a:p>
            <a:pPr algn="ctr"/>
            <a:r>
              <a:rPr lang="ru-RU" sz="1350" b="1" i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https://spbmtc.com/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1671650"/>
            <a:ext cx="1321904" cy="2839199"/>
          </a:xfrm>
          <a:prstGeom prst="rect">
            <a:avLst/>
          </a:prstGeom>
        </p:spPr>
      </p:pic>
      <p:pic>
        <p:nvPicPr>
          <p:cNvPr id="9" name="Google Shape;91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8868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447764" y="240982"/>
            <a:ext cx="5911555" cy="4154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21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«Отечества достойные сыны»</a:t>
            </a:r>
          </a:p>
        </p:txBody>
      </p:sp>
      <p:pic>
        <p:nvPicPr>
          <p:cNvPr id="36868" name="Picture 4" descr="C:\Users\Екатерина\Downloads\IMG_126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893078"/>
            <a:ext cx="3816424" cy="214707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19" name="Picture 2" descr="C:\Users\Елена\Desktop\Презентация\Эхо войны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680085"/>
            <a:ext cx="3672408" cy="223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Елена\Desktop\Презентация\IMG_1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27295"/>
            <a:ext cx="3620422" cy="2196053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7" name="Google Shape;91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1318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Екатерина\Desktop\МТА\Выставка\unname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983" y="574158"/>
            <a:ext cx="3398867" cy="222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Picture 3" descr="C:\Users\Екатерина\Desktop\МТА\Выставка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1781" y="2799860"/>
            <a:ext cx="3381069" cy="225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7" name="Picture 7" descr="C:\Users\Екатерина\Desktop\МТА\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2060" y="2812548"/>
            <a:ext cx="3350419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8" name="Picture 8" descr="C:\Users\Екатерина\Downloads\DSC_0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5798" y="575266"/>
            <a:ext cx="3390139" cy="222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888179" y="160718"/>
            <a:ext cx="5911555" cy="4154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Музей «Отечества достойные сыны»</a:t>
            </a:r>
          </a:p>
        </p:txBody>
      </p:sp>
      <p:pic>
        <p:nvPicPr>
          <p:cNvPr id="8" name="Google Shape;91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5180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 descr="https://mail.google.com/mail/u/0?ui=2&amp;ik=8d0bb45cf9&amp;attid=0.3&amp;permmsgid=msg-a:r-8757954718198041093&amp;th=18678f7b5eee40aa&amp;view=fimg&amp;fur=ip&amp;sz=s0-l75-ft&amp;attbid=ANGjdJ_iVErFEdbeXPm5oKH-ihmjzwzVQhiqum2grLDWdM4YaeZ7bnwED-CQhSZxVBI-J68c0yEzIj1vy0B83b1tHBEGp3kiGQ4ET127xI3EOGshiuaqIoPMKK0ksyA&amp;disp=emb&amp;realattid=18678f78cab4b2d79214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ru-RU" sz="1350"/>
          </a:p>
        </p:txBody>
      </p:sp>
      <p:pic>
        <p:nvPicPr>
          <p:cNvPr id="69634" name="Picture 2" descr="C:\Users\Екатерина\Desktop\МТА\Выставка\unname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157" y="642937"/>
            <a:ext cx="3227546" cy="235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9692" y="31600"/>
            <a:ext cx="70730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Выставка «История Северо-Западного пароходства. </a:t>
            </a:r>
          </a:p>
          <a:p>
            <a:pPr lvl="0" algn="ctr">
              <a:buClrTx/>
              <a:buSzTx/>
              <a:buFontTx/>
            </a:pPr>
            <a:r>
              <a:rPr lang="ru-RU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Факты. События. Люди».</a:t>
            </a:r>
          </a:p>
        </p:txBody>
      </p:sp>
      <p:pic>
        <p:nvPicPr>
          <p:cNvPr id="69637" name="Picture 5" descr="C:\Users\Екатерина\Desktop\МТА\Выставка\4f89f91a-4006-493f-b5cd-c4d2e533f0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244" y="642937"/>
            <a:ext cx="2324025" cy="130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Изображение 1" descr="863b63e2-1e4c-426a-92b9-5232b49a3fa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220" y="1030118"/>
            <a:ext cx="2672152" cy="178212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3" name="Изображение 2" descr="2332a937-77a0-4f34-96b6-d3741d2107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676" y="2896075"/>
            <a:ext cx="3231042" cy="24256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3252" name="Picture 4" descr="C:\Users\Екатерина\Desktop\МТА\Выставка\3532c382-953b-4afe-9813-ae858fb383d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6036" y="2763202"/>
            <a:ext cx="4016693" cy="233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Екатерина\Desktop\МТА\Выставка\unname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692" y="615468"/>
            <a:ext cx="3459458" cy="252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oogle Shape;91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4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8427" y="69308"/>
            <a:ext cx="6848606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15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Межрегиональная историко-патриотическая конференция</a:t>
            </a:r>
          </a:p>
          <a:p>
            <a:pPr lvl="0" algn="ctr">
              <a:buClrTx/>
              <a:buSzTx/>
              <a:buFontTx/>
            </a:pPr>
            <a:r>
              <a:rPr lang="ru-RU" sz="15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«Сенявинские чтения»</a:t>
            </a:r>
          </a:p>
        </p:txBody>
      </p:sp>
      <p:pic>
        <p:nvPicPr>
          <p:cNvPr id="71682" name="Picture 2" descr="C:\Users\Екатерина\Desktop\МТА\Выставка\9be47d6a-74a7-47f2-8d28-0dba6d29e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722" y="623306"/>
            <a:ext cx="3257278" cy="24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3" name="Picture 3" descr="C:\Users\Екатерина\Desktop\МТА\Выставка\8ba0cfd6-bebb-4bb8-a90a-450e9462ed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837" y="2962828"/>
            <a:ext cx="3106250" cy="209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C:\Users\Екатерина\Desktop\МТА\Выставка\0dda4fa3-bf1b-4ed1-b7aa-87826621f3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566" y="3052055"/>
            <a:ext cx="3113262" cy="209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5" name="Picture 5" descr="C:\Users\Екатерина\Desktop\МТА\Выставка\94e94a81-dc2f-49f9-a4b2-3d33092dff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92" y="540633"/>
            <a:ext cx="3158725" cy="236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8" name="Picture 2" descr="C:\Users\Екатерина\Desktop\МТА\Выставка\50c124bf-8b09-4052-a0c4-750c6e946fd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95936" y="1839564"/>
            <a:ext cx="1940937" cy="259603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Google Shape;91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37953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462" y="313311"/>
            <a:ext cx="6228692" cy="415498"/>
          </a:xfr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2100" b="1" i="1" cap="all" dirty="0">
                <a:ln/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Презентация фильмов о героях Ладоги</a:t>
            </a:r>
          </a:p>
        </p:txBody>
      </p:sp>
      <p:pic>
        <p:nvPicPr>
          <p:cNvPr id="4" name="Изображение 3" descr="zEkE4khZwp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13" y="1139120"/>
            <a:ext cx="3061963" cy="20414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Изображение 4" descr="TLktNHnXWg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005" y="3078553"/>
            <a:ext cx="3096344" cy="20649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Изображение 5" descr="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084" y="991356"/>
            <a:ext cx="3060340" cy="42086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Google Shape;91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8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 txBox="1">
            <a:spLocks noGrp="1"/>
          </p:cNvSpPr>
          <p:nvPr>
            <p:ph type="title"/>
          </p:nvPr>
        </p:nvSpPr>
        <p:spPr>
          <a:xfrm>
            <a:off x="3095836" y="41592"/>
            <a:ext cx="3152402" cy="369332"/>
          </a:xfr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18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Выставка «Эхо войны»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16" t="4282" r="18357"/>
          <a:stretch>
            <a:fillRect/>
          </a:stretch>
        </p:blipFill>
        <p:spPr>
          <a:xfrm>
            <a:off x="5925102" y="299341"/>
            <a:ext cx="2808773" cy="240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425"/>
          <a:stretch>
            <a:fillRect/>
          </a:stretch>
        </p:blipFill>
        <p:spPr>
          <a:xfrm>
            <a:off x="1465329" y="448234"/>
            <a:ext cx="2359105" cy="210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Елена\Desktop\Презентация\20210819_123029 - копия.jpg"/>
          <p:cNvPicPr>
            <a:picLocks noChangeAspect="1" noChangeArrowheads="1"/>
          </p:cNvPicPr>
          <p:nvPr/>
        </p:nvPicPr>
        <p:blipFill rotWithShape="1">
          <a:blip r:embed="rId5" cstate="print"/>
          <a:srcRect l="32725" t="4282" r="1483"/>
          <a:stretch>
            <a:fillRect/>
          </a:stretch>
        </p:blipFill>
        <p:spPr bwMode="auto">
          <a:xfrm>
            <a:off x="1679411" y="2479788"/>
            <a:ext cx="2027432" cy="268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5" name="Picture 1" descr="C:\Users\Екатерина\Desktop\МТА\Выставка\c2acf136-cad4-4013-8572-7a8b5eb85a1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8510" y="353890"/>
            <a:ext cx="2250290" cy="480192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6626" name="Picture 2" descr="C:\Users\Екатерина\Desktop\МТА\Выставка\4d5179ac-1beb-45eb-b711-ea1456f88ab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8988" y="2710318"/>
            <a:ext cx="2994699" cy="239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91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8164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807804" y="178146"/>
            <a:ext cx="5092421" cy="392415"/>
          </a:xfrm>
          <a:noFill/>
        </p:spPr>
        <p:txBody>
          <a:bodyPr vert="horz" wrap="none" lIns="68580" tIns="34290" rIns="68580" bIns="3429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Выставка «Семейная реликвия»</a:t>
            </a:r>
          </a:p>
        </p:txBody>
      </p:sp>
      <p:pic>
        <p:nvPicPr>
          <p:cNvPr id="5122" name="Picture 2" descr="C:\Users\Елена\Desktop\Презентация\Эхо войны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545" y="618872"/>
            <a:ext cx="3788866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6800" b="14788"/>
          <a:stretch>
            <a:fillRect/>
          </a:stretch>
        </p:blipFill>
        <p:spPr>
          <a:xfrm>
            <a:off x="1390983" y="3042788"/>
            <a:ext cx="3806487" cy="201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771549"/>
            <a:ext cx="3662406" cy="126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6735" y="2067694"/>
            <a:ext cx="3703757" cy="126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3363838"/>
            <a:ext cx="376167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oogle Shape;91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91905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727684" y="112222"/>
            <a:ext cx="6422143" cy="1038746"/>
          </a:xfrm>
          <a:noFill/>
        </p:spPr>
        <p:txBody>
          <a:bodyPr vert="horz" wrap="none" lIns="68580" tIns="34290" rIns="68580" bIns="34290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Выставка</a:t>
            </a:r>
            <a:b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</a:b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«Есть слава, которой не будет забвенья, </a:t>
            </a:r>
            <a:b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</a:br>
            <a:r>
              <a:rPr lang="ru-RU" sz="2100" b="1" i="1" cap="all" dirty="0">
                <a:solidFill>
                  <a:srgbClr val="4A1E6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и память, которой не будет конца»</a:t>
            </a:r>
          </a:p>
        </p:txBody>
      </p:sp>
      <p:pic>
        <p:nvPicPr>
          <p:cNvPr id="7172" name="Picture 4" descr="C:\Users\Елена\Desktop\Презентация\IMG_14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0930" y="1527634"/>
            <a:ext cx="4213817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Елена\Desktop\Презентация\СЗРП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116" y="3108871"/>
            <a:ext cx="3057806" cy="203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мещающее содержимое 2" descr="aa0f1cd6-0b7e-4d01-b81c-3440f7e0df9d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5616116" y="1083350"/>
            <a:ext cx="3016437" cy="20726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Google Shape;91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3508" y="152265"/>
            <a:ext cx="1080120" cy="105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2479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12789</TotalTime>
  <Words>155</Words>
  <Application>Microsoft Office PowerPoint</Application>
  <PresentationFormat>Экран (16:9)</PresentationFormat>
  <Paragraphs>50</Paragraphs>
  <Slides>17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фильмов о героях Ладоги</vt:lpstr>
      <vt:lpstr>Выставка «Эхо войны»</vt:lpstr>
      <vt:lpstr>Выставка «Семейная реликвия»</vt:lpstr>
      <vt:lpstr>Выставка  «Есть слава, которой не будет забвенья,  и память, которой не будет конца»</vt:lpstr>
      <vt:lpstr>Выставка  «Стоим мы на посту повзводно и поротно»</vt:lpstr>
      <vt:lpstr>«Архив в музее»</vt:lpstr>
      <vt:lpstr>Выставка «Без срока давности»</vt:lpstr>
      <vt:lpstr>Выставка  «Ялтинская конференция. Рассекреченные материалы»</vt:lpstr>
      <vt:lpstr>«Бессмертный полк»</vt:lpstr>
      <vt:lpstr>Изданные сборники</vt:lpstr>
      <vt:lpstr>Выставка   «Своими видел я глазами….»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79817627093</cp:lastModifiedBy>
  <cp:revision>328</cp:revision>
  <cp:lastPrinted>2017-03-30T08:39:18Z</cp:lastPrinted>
  <dcterms:created xsi:type="dcterms:W3CDTF">2017-03-23T13:26:11Z</dcterms:created>
  <dcterms:modified xsi:type="dcterms:W3CDTF">2023-03-30T08:10:56Z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