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8223448" cy="223224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Традиционные мероприятия школы </a:t>
            </a:r>
            <a:endParaRPr lang="ru-RU" sz="32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как основа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воспитания исторической памяти </a:t>
            </a:r>
          </a:p>
          <a:p>
            <a:pPr algn="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Дейкова Л.А.,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к.п.н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., </a:t>
            </a:r>
          </a:p>
          <a:p>
            <a:pPr algn="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зам. директора ГБОУ школа №321, </a:t>
            </a:r>
          </a:p>
          <a:p>
            <a:pPr algn="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методист Музея истории школы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8984"/>
            <a:ext cx="6696744" cy="31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3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«Свою историю пишем сами»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09634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17646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43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Историко-педагогическая реконструкция </a:t>
            </a:r>
            <a:br>
              <a:rPr lang="ru-RU" sz="3600" dirty="0"/>
            </a:br>
            <a:r>
              <a:rPr lang="ru-RU" sz="3600" dirty="0"/>
              <a:t>«День гимназиста» </a:t>
            </a:r>
          </a:p>
        </p:txBody>
      </p:sp>
      <p:pic>
        <p:nvPicPr>
          <p:cNvPr id="2050" name="Picture 2" descr="C:\Users\lucy\Desktop\доп файлы для НрПодвига-23\8_День гимназиста_2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475"/>
            <a:ext cx="6984776" cy="424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1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развить систему социального партнерства образовательного учреждения;</a:t>
            </a:r>
          </a:p>
          <a:p>
            <a:r>
              <a:rPr lang="ru-RU" dirty="0"/>
              <a:t> - развить у учащихся ключевые компетенции: социальные, коммуникативные, продуктивные;</a:t>
            </a:r>
          </a:p>
          <a:p>
            <a:r>
              <a:rPr lang="ru-RU" dirty="0"/>
              <a:t> - стимулировать интерес детей к истории школы, города, страны, к возможному самосовершенствованию и самоутверждению;</a:t>
            </a:r>
          </a:p>
          <a:p>
            <a:r>
              <a:rPr lang="ru-RU" dirty="0"/>
              <a:t> - апробировать форму проекта, как одну из эффективных форм работы с материалом культурно-исторического наследия и определить возможность проведения проекта ежегодно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мероприятия: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75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Научно-практическая конференция </a:t>
            </a:r>
            <a:br>
              <a:rPr lang="ru-RU" sz="2800" dirty="0"/>
            </a:br>
            <a:r>
              <a:rPr lang="ru-RU" sz="2800" dirty="0"/>
              <a:t>«Леонид Михайлович </a:t>
            </a:r>
            <a:r>
              <a:rPr lang="ru-RU" sz="2800" dirty="0" err="1"/>
              <a:t>Чичагов</a:t>
            </a:r>
            <a:r>
              <a:rPr lang="ru-RU" sz="2800" dirty="0"/>
              <a:t> – наследие воспитанника </a:t>
            </a:r>
            <a:br>
              <a:rPr lang="ru-RU" sz="2800" dirty="0"/>
            </a:br>
            <a:r>
              <a:rPr lang="ru-RU" sz="2800" dirty="0"/>
              <a:t>Первой Санкт-Петербургской гимназии»</a:t>
            </a:r>
          </a:p>
        </p:txBody>
      </p:sp>
      <p:pic>
        <p:nvPicPr>
          <p:cNvPr id="3075" name="Picture 3" descr="C:\Users\lucy\Desktop\доп файлы для НрПодвига-23\4_Освящ. памят.доски Л.М. Чичагову_2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08" y="2780928"/>
            <a:ext cx="5376240" cy="338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44323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08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интеллектуальное и творческое развитие молодых исследователей;</a:t>
            </a:r>
          </a:p>
          <a:p>
            <a:r>
              <a:rPr lang="ru-RU" dirty="0"/>
              <a:t>- демонстрация лучших достижений молодых исследователей в области истории и краеведения;</a:t>
            </a:r>
          </a:p>
          <a:p>
            <a:r>
              <a:rPr lang="ru-RU" dirty="0"/>
              <a:t> - приобретение молодыми исследователями навыков научных дискуссий и публичных выступлений;</a:t>
            </a:r>
          </a:p>
          <a:p>
            <a:r>
              <a:rPr lang="ru-RU" dirty="0"/>
              <a:t> - создание площадки для формирования творческих связей и обмена опытом между молодыми исследователями и известными деятелями науки и искусства;</a:t>
            </a:r>
          </a:p>
          <a:p>
            <a:r>
              <a:rPr lang="ru-RU" dirty="0"/>
              <a:t>- создание имиджа школы № 321 как достойной преемницы духовно-нравственных и образовательных традиций Благородного пансиона и Первой Санкт-Петербургской гимназии;</a:t>
            </a:r>
          </a:p>
          <a:p>
            <a:r>
              <a:rPr lang="ru-RU" dirty="0"/>
              <a:t> - поддержка движения добровольной помощи среди школьников в организации и проведении мероприятий;</a:t>
            </a:r>
          </a:p>
          <a:p>
            <a:r>
              <a:rPr lang="ru-RU" dirty="0"/>
              <a:t> - систематизация научных и архивных данных о преподавателях и выпускниках Благородного пансиона и Первой Санкт-Петербургской гимназии.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/>
              <a:t>Задачи мероприятия: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41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/>
          <a:lstStyle/>
          <a:p>
            <a:pPr algn="ctr"/>
            <a:r>
              <a:rPr lang="ru-RU" dirty="0"/>
              <a:t>Музыкальная встреча памяти М.И. Глинки</a:t>
            </a:r>
          </a:p>
        </p:txBody>
      </p:sp>
      <p:pic>
        <p:nvPicPr>
          <p:cNvPr id="4098" name="Picture 2" descr="C:\Users\lucy\Desktop\доп файлы для НрПодвига-23\7_Вечер памяти Глинки-201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5303912" cy="38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8956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69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- творческое развитие молодых дарований;</a:t>
            </a:r>
          </a:p>
          <a:p>
            <a:r>
              <a:rPr lang="ru-RU" dirty="0"/>
              <a:t>- приобретение молодыми исполнителями навыков публичных выступлений;</a:t>
            </a:r>
          </a:p>
          <a:p>
            <a:r>
              <a:rPr lang="ru-RU" dirty="0"/>
              <a:t> - создание площадки для формирования творческих связей и обмена творческим опытом между молодыми исполнителями и известными деятелями искусства;</a:t>
            </a:r>
          </a:p>
          <a:p>
            <a:r>
              <a:rPr lang="ru-RU" dirty="0"/>
              <a:t>- создание имиджа школы № 321 как достойной преемницы духовно-нравственных и образовательных традиций Благородного пансиона и Первой Санкт-Петербургской гимназии;</a:t>
            </a:r>
          </a:p>
          <a:p>
            <a:r>
              <a:rPr lang="ru-RU" dirty="0"/>
              <a:t> - поддержка движения добровольной помощи среди школьников в организации и проведении мероприятий;</a:t>
            </a:r>
          </a:p>
          <a:p>
            <a:r>
              <a:rPr lang="ru-RU" dirty="0"/>
              <a:t> - систематизация научных и архивных данных о преподавателях и выпускниках Благородного пансиона и Первой Санкт-Петербургской гимназии.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мероприятия: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41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Музейные чтения памяти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И.П</a:t>
            </a:r>
            <a:r>
              <a:rPr lang="ru-RU" dirty="0"/>
              <a:t>. Саутова</a:t>
            </a:r>
          </a:p>
        </p:txBody>
      </p:sp>
      <p:pic>
        <p:nvPicPr>
          <p:cNvPr id="5122" name="Picture 2" descr="C:\Users\lucy\Desktop\доп файлы для НрПодвига-23\Афиша Муз.чтения 2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25465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15118"/>
            <a:ext cx="2808312" cy="437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07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 интеллектуальное и творческое развитие учащихся;</a:t>
            </a:r>
          </a:p>
          <a:p>
            <a:r>
              <a:rPr lang="ru-RU" dirty="0"/>
              <a:t>- демонстрация лучших достижений творческой деятельности учащихся в области культуры, искусства и музееведения;</a:t>
            </a:r>
          </a:p>
          <a:p>
            <a:r>
              <a:rPr lang="ru-RU" dirty="0"/>
              <a:t> - приобретение учащимися навыков публичных выступлений;</a:t>
            </a:r>
          </a:p>
          <a:p>
            <a:r>
              <a:rPr lang="ru-RU" dirty="0"/>
              <a:t> - создание площадки для формирования творческих связей и обмена опытом между учащимися и выдающимися деятелями науки и искусства;</a:t>
            </a:r>
          </a:p>
          <a:p>
            <a:r>
              <a:rPr lang="ru-RU" dirty="0"/>
              <a:t>- повышение престижа школы № 321 как достойной преемницы традиций  Благородного пансиона и Первой Санкт-Петербургской гимназии;</a:t>
            </a:r>
          </a:p>
          <a:p>
            <a:r>
              <a:rPr lang="ru-RU" dirty="0"/>
              <a:t> - систематизация музейно-педагогического опыта в образовательных целях.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мероприятия: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185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</TotalTime>
  <Words>384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Историко-педагогическая реконструкция  «День гимназиста» </vt:lpstr>
      <vt:lpstr>Задачи мероприятия:</vt:lpstr>
      <vt:lpstr>Научно-практическая конференция  «Леонид Михайлович Чичагов – наследие воспитанника  Первой Санкт-Петербургской гимназии»</vt:lpstr>
      <vt:lpstr>Задачи мероприятия:</vt:lpstr>
      <vt:lpstr>Музыкальная встреча памяти М.И. Глинки</vt:lpstr>
      <vt:lpstr>Задачи мероприятия:</vt:lpstr>
      <vt:lpstr>Музейные чтения памяти  И.П. Саутова</vt:lpstr>
      <vt:lpstr>Задачи мероприятия:</vt:lpstr>
      <vt:lpstr>«Свою историю пишем сами»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lucy</dc:creator>
  <cp:lastModifiedBy>321</cp:lastModifiedBy>
  <cp:revision>6</cp:revision>
  <dcterms:created xsi:type="dcterms:W3CDTF">2023-03-28T20:25:39Z</dcterms:created>
  <dcterms:modified xsi:type="dcterms:W3CDTF">2023-03-29T06:57:02Z</dcterms:modified>
</cp:coreProperties>
</file>