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4" r:id="rId1"/>
  </p:sldMasterIdLst>
  <p:notesMasterIdLst>
    <p:notesMasterId r:id="rId31"/>
  </p:notesMasterIdLst>
  <p:sldIdLst>
    <p:sldId id="273" r:id="rId2"/>
    <p:sldId id="259" r:id="rId3"/>
    <p:sldId id="325" r:id="rId4"/>
    <p:sldId id="264" r:id="rId5"/>
    <p:sldId id="258" r:id="rId6"/>
    <p:sldId id="316" r:id="rId7"/>
    <p:sldId id="266" r:id="rId8"/>
    <p:sldId id="328" r:id="rId9"/>
    <p:sldId id="267" r:id="rId10"/>
    <p:sldId id="261" r:id="rId11"/>
    <p:sldId id="274" r:id="rId12"/>
    <p:sldId id="272" r:id="rId13"/>
    <p:sldId id="312" r:id="rId14"/>
    <p:sldId id="317" r:id="rId15"/>
    <p:sldId id="318" r:id="rId16"/>
    <p:sldId id="279" r:id="rId17"/>
    <p:sldId id="280" r:id="rId18"/>
    <p:sldId id="313" r:id="rId19"/>
    <p:sldId id="323" r:id="rId20"/>
    <p:sldId id="324" r:id="rId21"/>
    <p:sldId id="321" r:id="rId22"/>
    <p:sldId id="322" r:id="rId23"/>
    <p:sldId id="319" r:id="rId24"/>
    <p:sldId id="320" r:id="rId25"/>
    <p:sldId id="326" r:id="rId26"/>
    <p:sldId id="327" r:id="rId27"/>
    <p:sldId id="281" r:id="rId28"/>
    <p:sldId id="283" r:id="rId29"/>
    <p:sldId id="275" r:id="rId30"/>
  </p:sldIdLst>
  <p:sldSz cx="9144000" cy="5143500" type="screen16x9"/>
  <p:notesSz cx="6858000" cy="9144000"/>
  <p:embeddedFontLst>
    <p:embeddedFont>
      <p:font typeface="Work Sans Medium" charset="0"/>
      <p:regular r:id="rId32"/>
      <p:bold r:id="rId33"/>
      <p:italic r:id="rId34"/>
      <p:boldItalic r:id="rId35"/>
    </p:embeddedFont>
    <p:embeddedFont>
      <p:font typeface="Dela Gothic One" charset="-128"/>
      <p:regular r:id="rId36"/>
    </p:embeddedFont>
    <p:embeddedFont>
      <p:font typeface="Century Gothic" pitchFamily="34" charset="0"/>
      <p:regular r:id="rId37"/>
      <p:bold r:id="rId38"/>
      <p:italic r:id="rId39"/>
      <p:boldItalic r:id="rId40"/>
    </p:embeddedFont>
    <p:embeddedFont>
      <p:font typeface="PT Sans" charset="-52"/>
      <p:italic r:id="rId41"/>
      <p:boldItalic r:id="rId4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33"/>
    <a:srgbClr val="F4E7C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FA146DBC-5B91-4559-8758-05323D01926C}">
  <a:tblStyle styleId="{FA146DBC-5B91-4559-8758-05323D01926C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130" d="100"/>
          <a:sy n="130" d="100"/>
        </p:scale>
        <p:origin x="354" y="52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8.fntdata"/><Relationship Id="rId21" Type="http://schemas.openxmlformats.org/officeDocument/2006/relationships/slide" Target="slides/slide20.xml"/><Relationship Id="rId34" Type="http://schemas.openxmlformats.org/officeDocument/2006/relationships/font" Target="fonts/font3.fntdata"/><Relationship Id="rId42" Type="http://schemas.openxmlformats.org/officeDocument/2006/relationships/font" Target="fonts/font11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1.fntdata"/><Relationship Id="rId37" Type="http://schemas.openxmlformats.org/officeDocument/2006/relationships/font" Target="fonts/font6.fntdata"/><Relationship Id="rId40" Type="http://schemas.openxmlformats.org/officeDocument/2006/relationships/font" Target="fonts/font9.fntdata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5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4.fntdata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2.fntdata"/><Relationship Id="rId38" Type="http://schemas.openxmlformats.org/officeDocument/2006/relationships/font" Target="fonts/font7.fntdata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font" Target="fonts/font10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70396717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Google Shape;464;g11bc263f502_0_21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5" name="Google Shape;465;g11bc263f502_0_21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g11bc263f502_0_21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7" name="Google Shape;267;g11bc263f502_0_21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" name="Google Shape;474;g11bc263f502_0_26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5" name="Google Shape;475;g11bc263f502_0_26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Google Shape;455;g11bc263f502_0_28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6" name="Google Shape;456;g11bc263f502_0_28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Google Shape;455;g11bc263f502_0_28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6" name="Google Shape;456;g11bc263f502_0_28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8" name="Google Shape;558;g12937d05419_0_6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9" name="Google Shape;559;g12937d05419_0_6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9" name="Google Shape;569;g12937d05419_0_6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0" name="Google Shape;570;g12937d05419_0_6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8" name="Google Shape;558;g12937d05419_0_6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9" name="Google Shape;559;g12937d05419_0_6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8" name="Google Shape;558;g12937d05419_0_6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9" name="Google Shape;559;g12937d05419_0_6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Google Shape;455;g11bc263f502_0_28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6" name="Google Shape;456;g11bc263f502_0_28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8" name="Google Shape;558;g12937d05419_0_6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9" name="Google Shape;559;g12937d05419_0_6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g11bc263f502_0_12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0" name="Google Shape;250;g11bc263f502_0_12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0" name="Google Shape;580;g12937d05419_0_7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1" name="Google Shape;581;g12937d05419_0_7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6" name="Google Shape;866;g11bc263f502_0_22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7" name="Google Shape;867;g11bc263f502_0_22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" name="Google Shape;483;g11bc263f502_0_27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4" name="Google Shape;484;g11bc263f502_0_270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9" name="Google Shape;569;g12937d05419_0_6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0" name="Google Shape;570;g12937d05419_0_6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g11bc263f502_0_22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3" name="Google Shape;293;g11bc263f502_0_22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g11bc263f502_0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0" name="Google Shape;230;g11bc263f502_0_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g11bc263f502_0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0" name="Google Shape;230;g11bc263f502_0_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g11bc263f502_0_25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1" name="Google Shape;341;g11bc263f502_0_25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g11bc263f502_0_25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1" name="Google Shape;341;g11bc263f502_0_25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g11bc263f502_0_26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8" name="Google Shape;368;g11bc263f502_0_26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.png"/><Relationship Id="rId5" Type="http://schemas.openxmlformats.org/officeDocument/2006/relationships/image" Target="../media/image5.png"/><Relationship Id="rId4" Type="http://schemas.openxmlformats.org/officeDocument/2006/relationships/image" Target="../media/image10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gradFill>
          <a:gsLst>
            <a:gs pos="0">
              <a:schemeClr val="lt1"/>
            </a:gs>
            <a:gs pos="100000">
              <a:schemeClr val="dk2"/>
            </a:gs>
          </a:gsLst>
          <a:lin ang="5400012" scaled="0"/>
        </a:gradFill>
        <a:effectLst/>
      </p:bgPr>
    </p:bg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"/>
          <p:cNvSpPr txBox="1">
            <a:spLocks noGrp="1"/>
          </p:cNvSpPr>
          <p:nvPr>
            <p:ph type="title"/>
          </p:nvPr>
        </p:nvSpPr>
        <p:spPr>
          <a:xfrm>
            <a:off x="1077663" y="2257700"/>
            <a:ext cx="4338300" cy="923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3" name="Google Shape;13;p3"/>
          <p:cNvSpPr txBox="1">
            <a:spLocks noGrp="1"/>
          </p:cNvSpPr>
          <p:nvPr>
            <p:ph type="title" idx="2" hasCustomPrompt="1"/>
          </p:nvPr>
        </p:nvSpPr>
        <p:spPr>
          <a:xfrm>
            <a:off x="1077650" y="1426400"/>
            <a:ext cx="1847700" cy="831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42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4" name="Google Shape;14;p3"/>
          <p:cNvSpPr txBox="1">
            <a:spLocks noGrp="1"/>
          </p:cNvSpPr>
          <p:nvPr>
            <p:ph type="subTitle" idx="1"/>
          </p:nvPr>
        </p:nvSpPr>
        <p:spPr>
          <a:xfrm>
            <a:off x="1077650" y="3107788"/>
            <a:ext cx="3308700" cy="71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CUSTOM_2_1_1_1_1">
    <p:bg>
      <p:bgPr>
        <a:gradFill>
          <a:gsLst>
            <a:gs pos="0">
              <a:schemeClr val="lt1"/>
            </a:gs>
            <a:gs pos="100000">
              <a:schemeClr val="dk2"/>
            </a:gs>
          </a:gsLst>
          <a:lin ang="5400700" scaled="0"/>
        </a:gradFill>
        <a:effectLst/>
      </p:bgPr>
    </p:bg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22"/>
          <p:cNvSpPr txBox="1">
            <a:spLocks noGrp="1"/>
          </p:cNvSpPr>
          <p:nvPr>
            <p:ph type="subTitle" idx="1"/>
          </p:nvPr>
        </p:nvSpPr>
        <p:spPr>
          <a:xfrm>
            <a:off x="4323800" y="2571600"/>
            <a:ext cx="4041600" cy="83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22"/>
          <p:cNvSpPr txBox="1">
            <a:spLocks noGrp="1"/>
          </p:cNvSpPr>
          <p:nvPr>
            <p:ph type="title"/>
          </p:nvPr>
        </p:nvSpPr>
        <p:spPr>
          <a:xfrm>
            <a:off x="4323800" y="1401900"/>
            <a:ext cx="4041600" cy="1169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CUSTOM_3_1_1">
    <p:bg>
      <p:bgPr>
        <a:gradFill>
          <a:gsLst>
            <a:gs pos="0">
              <a:schemeClr val="lt1"/>
            </a:gs>
            <a:gs pos="100000">
              <a:schemeClr val="dk2"/>
            </a:gs>
          </a:gsLst>
          <a:lin ang="5400700" scaled="0"/>
        </a:gradFill>
        <a:effectLst/>
      </p:bgPr>
    </p:bg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5"/>
          <p:cNvSpPr txBox="1">
            <a:spLocks noGrp="1"/>
          </p:cNvSpPr>
          <p:nvPr>
            <p:ph type="title"/>
          </p:nvPr>
        </p:nvSpPr>
        <p:spPr>
          <a:xfrm>
            <a:off x="713275" y="445025"/>
            <a:ext cx="7717500" cy="73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5"/>
          <p:cNvSpPr txBox="1">
            <a:spLocks noGrp="1"/>
          </p:cNvSpPr>
          <p:nvPr>
            <p:ph type="title" idx="2"/>
          </p:nvPr>
        </p:nvSpPr>
        <p:spPr>
          <a:xfrm>
            <a:off x="713401" y="3402025"/>
            <a:ext cx="1755900" cy="92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16" name="Google Shape;116;p25"/>
          <p:cNvSpPr txBox="1">
            <a:spLocks noGrp="1"/>
          </p:cNvSpPr>
          <p:nvPr>
            <p:ph type="subTitle" idx="1"/>
          </p:nvPr>
        </p:nvSpPr>
        <p:spPr>
          <a:xfrm>
            <a:off x="2427776" y="3448075"/>
            <a:ext cx="1552200" cy="831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25"/>
          <p:cNvSpPr txBox="1">
            <a:spLocks noGrp="1"/>
          </p:cNvSpPr>
          <p:nvPr>
            <p:ph type="title" idx="3"/>
          </p:nvPr>
        </p:nvSpPr>
        <p:spPr>
          <a:xfrm>
            <a:off x="5164201" y="1431675"/>
            <a:ext cx="1755600" cy="92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18" name="Google Shape;118;p25"/>
          <p:cNvSpPr txBox="1">
            <a:spLocks noGrp="1"/>
          </p:cNvSpPr>
          <p:nvPr>
            <p:ph type="subTitle" idx="4"/>
          </p:nvPr>
        </p:nvSpPr>
        <p:spPr>
          <a:xfrm>
            <a:off x="6876176" y="1477724"/>
            <a:ext cx="1554600" cy="831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CUSTOM_3_1_1_1_1_1_1_1_1">
    <p:bg>
      <p:bgPr>
        <a:gradFill>
          <a:gsLst>
            <a:gs pos="0">
              <a:schemeClr val="lt1"/>
            </a:gs>
            <a:gs pos="100000">
              <a:schemeClr val="dk2"/>
            </a:gs>
          </a:gsLst>
          <a:lin ang="5400700" scaled="0"/>
        </a:gradFill>
        <a:effectLst/>
      </p:bgPr>
    </p:bg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28"/>
          <p:cNvSpPr txBox="1">
            <a:spLocks noGrp="1"/>
          </p:cNvSpPr>
          <p:nvPr>
            <p:ph type="title"/>
          </p:nvPr>
        </p:nvSpPr>
        <p:spPr>
          <a:xfrm>
            <a:off x="713275" y="445025"/>
            <a:ext cx="4853400" cy="73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138" name="Google Shape;138;p28"/>
          <p:cNvSpPr txBox="1">
            <a:spLocks noGrp="1"/>
          </p:cNvSpPr>
          <p:nvPr>
            <p:ph type="title" idx="2"/>
          </p:nvPr>
        </p:nvSpPr>
        <p:spPr>
          <a:xfrm>
            <a:off x="713275" y="1832665"/>
            <a:ext cx="2095800" cy="52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39" name="Google Shape;139;p28"/>
          <p:cNvSpPr txBox="1">
            <a:spLocks noGrp="1"/>
          </p:cNvSpPr>
          <p:nvPr>
            <p:ph type="subTitle" idx="1"/>
          </p:nvPr>
        </p:nvSpPr>
        <p:spPr>
          <a:xfrm>
            <a:off x="713275" y="2262212"/>
            <a:ext cx="2095800" cy="61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0" name="Google Shape;140;p28"/>
          <p:cNvSpPr txBox="1">
            <a:spLocks noGrp="1"/>
          </p:cNvSpPr>
          <p:nvPr>
            <p:ph type="title" idx="3"/>
          </p:nvPr>
        </p:nvSpPr>
        <p:spPr>
          <a:xfrm>
            <a:off x="3093178" y="1832665"/>
            <a:ext cx="2095800" cy="52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41" name="Google Shape;141;p28"/>
          <p:cNvSpPr txBox="1">
            <a:spLocks noGrp="1"/>
          </p:cNvSpPr>
          <p:nvPr>
            <p:ph type="subTitle" idx="4"/>
          </p:nvPr>
        </p:nvSpPr>
        <p:spPr>
          <a:xfrm>
            <a:off x="3093180" y="2262213"/>
            <a:ext cx="2095800" cy="61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2" name="Google Shape;142;p28"/>
          <p:cNvSpPr txBox="1">
            <a:spLocks noGrp="1"/>
          </p:cNvSpPr>
          <p:nvPr>
            <p:ph type="title" idx="5"/>
          </p:nvPr>
        </p:nvSpPr>
        <p:spPr>
          <a:xfrm>
            <a:off x="713275" y="3583003"/>
            <a:ext cx="2095800" cy="52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43" name="Google Shape;143;p28"/>
          <p:cNvSpPr txBox="1">
            <a:spLocks noGrp="1"/>
          </p:cNvSpPr>
          <p:nvPr>
            <p:ph type="subTitle" idx="6"/>
          </p:nvPr>
        </p:nvSpPr>
        <p:spPr>
          <a:xfrm>
            <a:off x="713275" y="4012550"/>
            <a:ext cx="2095800" cy="61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" name="Google Shape;144;p28"/>
          <p:cNvSpPr txBox="1">
            <a:spLocks noGrp="1"/>
          </p:cNvSpPr>
          <p:nvPr>
            <p:ph type="title" idx="7"/>
          </p:nvPr>
        </p:nvSpPr>
        <p:spPr>
          <a:xfrm>
            <a:off x="3093178" y="3583003"/>
            <a:ext cx="2095800" cy="52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45" name="Google Shape;145;p28"/>
          <p:cNvSpPr txBox="1">
            <a:spLocks noGrp="1"/>
          </p:cNvSpPr>
          <p:nvPr>
            <p:ph type="subTitle" idx="8"/>
          </p:nvPr>
        </p:nvSpPr>
        <p:spPr>
          <a:xfrm>
            <a:off x="3093180" y="4012550"/>
            <a:ext cx="2095800" cy="61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CUSTOM_4">
    <p:bg>
      <p:bgPr>
        <a:gradFill>
          <a:gsLst>
            <a:gs pos="0">
              <a:schemeClr val="lt1"/>
            </a:gs>
            <a:gs pos="100000">
              <a:schemeClr val="dk2"/>
            </a:gs>
          </a:gsLst>
          <a:lin ang="5400700" scaled="0"/>
        </a:gradFill>
        <a:effectLst/>
      </p:bgPr>
    </p:bg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29"/>
          <p:cNvSpPr txBox="1">
            <a:spLocks noGrp="1"/>
          </p:cNvSpPr>
          <p:nvPr>
            <p:ph type="title"/>
          </p:nvPr>
        </p:nvSpPr>
        <p:spPr>
          <a:xfrm>
            <a:off x="713275" y="445025"/>
            <a:ext cx="7717500" cy="73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29"/>
          <p:cNvSpPr txBox="1">
            <a:spLocks noGrp="1"/>
          </p:cNvSpPr>
          <p:nvPr>
            <p:ph type="title" idx="2"/>
          </p:nvPr>
        </p:nvSpPr>
        <p:spPr>
          <a:xfrm>
            <a:off x="784200" y="3343251"/>
            <a:ext cx="2263800" cy="52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49" name="Google Shape;149;p29"/>
          <p:cNvSpPr txBox="1">
            <a:spLocks noGrp="1"/>
          </p:cNvSpPr>
          <p:nvPr>
            <p:ph type="subTitle" idx="1"/>
          </p:nvPr>
        </p:nvSpPr>
        <p:spPr>
          <a:xfrm>
            <a:off x="784200" y="3772800"/>
            <a:ext cx="2263800" cy="61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0" name="Google Shape;150;p29"/>
          <p:cNvSpPr txBox="1">
            <a:spLocks noGrp="1"/>
          </p:cNvSpPr>
          <p:nvPr>
            <p:ph type="title" idx="3"/>
          </p:nvPr>
        </p:nvSpPr>
        <p:spPr>
          <a:xfrm>
            <a:off x="3440186" y="3343250"/>
            <a:ext cx="2263800" cy="52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51" name="Google Shape;151;p29"/>
          <p:cNvSpPr txBox="1">
            <a:spLocks noGrp="1"/>
          </p:cNvSpPr>
          <p:nvPr>
            <p:ph type="subTitle" idx="4"/>
          </p:nvPr>
        </p:nvSpPr>
        <p:spPr>
          <a:xfrm>
            <a:off x="3440175" y="3772800"/>
            <a:ext cx="2263800" cy="61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2" name="Google Shape;152;p29"/>
          <p:cNvSpPr txBox="1">
            <a:spLocks noGrp="1"/>
          </p:cNvSpPr>
          <p:nvPr>
            <p:ph type="title" idx="5"/>
          </p:nvPr>
        </p:nvSpPr>
        <p:spPr>
          <a:xfrm>
            <a:off x="6096175" y="3343250"/>
            <a:ext cx="2263800" cy="52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53" name="Google Shape;153;p29"/>
          <p:cNvSpPr txBox="1">
            <a:spLocks noGrp="1"/>
          </p:cNvSpPr>
          <p:nvPr>
            <p:ph type="subTitle" idx="6"/>
          </p:nvPr>
        </p:nvSpPr>
        <p:spPr>
          <a:xfrm>
            <a:off x="6096175" y="3772800"/>
            <a:ext cx="2263800" cy="61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4" name="Google Shape;154;p29"/>
          <p:cNvSpPr txBox="1">
            <a:spLocks noGrp="1"/>
          </p:cNvSpPr>
          <p:nvPr>
            <p:ph type="title" idx="7"/>
          </p:nvPr>
        </p:nvSpPr>
        <p:spPr>
          <a:xfrm>
            <a:off x="784200" y="1689375"/>
            <a:ext cx="2263800" cy="52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55" name="Google Shape;155;p29"/>
          <p:cNvSpPr txBox="1">
            <a:spLocks noGrp="1"/>
          </p:cNvSpPr>
          <p:nvPr>
            <p:ph type="subTitle" idx="8"/>
          </p:nvPr>
        </p:nvSpPr>
        <p:spPr>
          <a:xfrm>
            <a:off x="784200" y="2118924"/>
            <a:ext cx="2263800" cy="61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6" name="Google Shape;156;p29"/>
          <p:cNvSpPr txBox="1">
            <a:spLocks noGrp="1"/>
          </p:cNvSpPr>
          <p:nvPr>
            <p:ph type="title" idx="9"/>
          </p:nvPr>
        </p:nvSpPr>
        <p:spPr>
          <a:xfrm>
            <a:off x="3440186" y="1689375"/>
            <a:ext cx="2263800" cy="52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57" name="Google Shape;157;p29"/>
          <p:cNvSpPr txBox="1">
            <a:spLocks noGrp="1"/>
          </p:cNvSpPr>
          <p:nvPr>
            <p:ph type="subTitle" idx="13"/>
          </p:nvPr>
        </p:nvSpPr>
        <p:spPr>
          <a:xfrm>
            <a:off x="3440175" y="2118925"/>
            <a:ext cx="2263800" cy="61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8" name="Google Shape;158;p29"/>
          <p:cNvSpPr txBox="1">
            <a:spLocks noGrp="1"/>
          </p:cNvSpPr>
          <p:nvPr>
            <p:ph type="title" idx="14"/>
          </p:nvPr>
        </p:nvSpPr>
        <p:spPr>
          <a:xfrm>
            <a:off x="6096175" y="1689375"/>
            <a:ext cx="2263800" cy="52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59" name="Google Shape;159;p29"/>
          <p:cNvSpPr txBox="1">
            <a:spLocks noGrp="1"/>
          </p:cNvSpPr>
          <p:nvPr>
            <p:ph type="subTitle" idx="15"/>
          </p:nvPr>
        </p:nvSpPr>
        <p:spPr>
          <a:xfrm>
            <a:off x="6096175" y="2118925"/>
            <a:ext cx="2263800" cy="61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160" name="Google Shape;160;p2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4729164"/>
            <a:ext cx="9144000" cy="41433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CUSTOM_6">
    <p:bg>
      <p:bgPr>
        <a:gradFill>
          <a:gsLst>
            <a:gs pos="0">
              <a:schemeClr val="lt1"/>
            </a:gs>
            <a:gs pos="100000">
              <a:schemeClr val="dk2"/>
            </a:gs>
          </a:gsLst>
          <a:lin ang="5400700" scaled="0"/>
        </a:gradFill>
        <a:effectLst/>
      </p:bgPr>
    </p:bg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30"/>
          <p:cNvSpPr txBox="1">
            <a:spLocks noGrp="1"/>
          </p:cNvSpPr>
          <p:nvPr>
            <p:ph type="title" hasCustomPrompt="1"/>
          </p:nvPr>
        </p:nvSpPr>
        <p:spPr>
          <a:xfrm>
            <a:off x="3779550" y="1351600"/>
            <a:ext cx="2124300" cy="1327800"/>
          </a:xfrm>
          <a:prstGeom prst="rect">
            <a:avLst/>
          </a:prstGeom>
          <a:solidFill>
            <a:schemeClr val="accent3"/>
          </a:solidFill>
          <a:ln w="228600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23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45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63" name="Google Shape;163;p30"/>
          <p:cNvSpPr txBox="1">
            <a:spLocks noGrp="1"/>
          </p:cNvSpPr>
          <p:nvPr>
            <p:ph type="subTitle" idx="1"/>
          </p:nvPr>
        </p:nvSpPr>
        <p:spPr>
          <a:xfrm>
            <a:off x="3779541" y="2794524"/>
            <a:ext cx="2124300" cy="101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T Sans"/>
              <a:buNone/>
              <a:defRPr sz="1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  <p:sp>
        <p:nvSpPr>
          <p:cNvPr id="164" name="Google Shape;164;p30"/>
          <p:cNvSpPr txBox="1">
            <a:spLocks noGrp="1"/>
          </p:cNvSpPr>
          <p:nvPr>
            <p:ph type="title" idx="2" hasCustomPrompt="1"/>
          </p:nvPr>
        </p:nvSpPr>
        <p:spPr>
          <a:xfrm>
            <a:off x="6257674" y="1351600"/>
            <a:ext cx="2124300" cy="1327800"/>
          </a:xfrm>
          <a:prstGeom prst="rect">
            <a:avLst/>
          </a:prstGeom>
          <a:solidFill>
            <a:schemeClr val="accent3"/>
          </a:solidFill>
          <a:ln w="228600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23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45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65" name="Google Shape;165;p30"/>
          <p:cNvSpPr txBox="1">
            <a:spLocks noGrp="1"/>
          </p:cNvSpPr>
          <p:nvPr>
            <p:ph type="subTitle" idx="3"/>
          </p:nvPr>
        </p:nvSpPr>
        <p:spPr>
          <a:xfrm>
            <a:off x="6257663" y="2794524"/>
            <a:ext cx="2124300" cy="101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T Sans"/>
              <a:buNone/>
              <a:defRPr sz="1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8">
    <p:bg>
      <p:bgPr>
        <a:gradFill>
          <a:gsLst>
            <a:gs pos="0">
              <a:schemeClr val="lt1"/>
            </a:gs>
            <a:gs pos="100000">
              <a:schemeClr val="dk2"/>
            </a:gs>
          </a:gsLst>
          <a:lin ang="5400700" scaled="0"/>
        </a:gradFill>
        <a:effectLst/>
      </p:bgPr>
    </p:bg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5" name="Google Shape;195;p3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703975" y="2907974"/>
            <a:ext cx="3152024" cy="2410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6" name="Google Shape;196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921988" y="1394219"/>
            <a:ext cx="2537775" cy="1855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197" name="Google Shape;197;p3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flipH="1">
            <a:off x="6344750" y="-334162"/>
            <a:ext cx="2876875" cy="2080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8" name="Google Shape;198;p34"/>
          <p:cNvPicPr preferRelativeResize="0"/>
          <p:nvPr/>
        </p:nvPicPr>
        <p:blipFill rotWithShape="1">
          <a:blip r:embed="rId5">
            <a:alphaModFix/>
          </a:blip>
          <a:srcRect l="11793" t="14564" b="14564"/>
          <a:stretch/>
        </p:blipFill>
        <p:spPr>
          <a:xfrm>
            <a:off x="214125" y="3611850"/>
            <a:ext cx="2238525" cy="1404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9" name="Google Shape;199;p3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848652" y="-298875"/>
            <a:ext cx="1975850" cy="1597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8_1">
    <p:bg>
      <p:bgPr>
        <a:gradFill>
          <a:gsLst>
            <a:gs pos="0">
              <a:schemeClr val="lt1"/>
            </a:gs>
            <a:gs pos="100000">
              <a:schemeClr val="dk2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1" name="Google Shape;201;p3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flipH="1">
            <a:off x="6395100" y="-1438487"/>
            <a:ext cx="2876875" cy="2080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2" name="Google Shape;202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329923" y="-298875"/>
            <a:ext cx="1975850" cy="1597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3" name="Google Shape;203;p3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4729164"/>
            <a:ext cx="9144000" cy="41433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bg>
      <p:bgPr>
        <a:gradFill>
          <a:gsLst>
            <a:gs pos="0">
              <a:schemeClr val="lt1"/>
            </a:gs>
            <a:gs pos="100000">
              <a:schemeClr val="dk2"/>
            </a:gs>
          </a:gsLst>
          <a:lin ang="5400700" scaled="0"/>
        </a:gradFill>
        <a:effectLst/>
      </p:bgPr>
    </p:bg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5"/>
          <p:cNvSpPr txBox="1">
            <a:spLocks noGrp="1"/>
          </p:cNvSpPr>
          <p:nvPr>
            <p:ph type="title"/>
          </p:nvPr>
        </p:nvSpPr>
        <p:spPr>
          <a:xfrm>
            <a:off x="713275" y="445025"/>
            <a:ext cx="7717500" cy="740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5"/>
          <p:cNvSpPr txBox="1">
            <a:spLocks noGrp="1"/>
          </p:cNvSpPr>
          <p:nvPr>
            <p:ph type="title" idx="2"/>
          </p:nvPr>
        </p:nvSpPr>
        <p:spPr>
          <a:xfrm>
            <a:off x="1287363" y="3050475"/>
            <a:ext cx="2959800" cy="52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subTitle" idx="1"/>
          </p:nvPr>
        </p:nvSpPr>
        <p:spPr>
          <a:xfrm>
            <a:off x="1287363" y="3480023"/>
            <a:ext cx="2959800" cy="1046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title" idx="3"/>
          </p:nvPr>
        </p:nvSpPr>
        <p:spPr>
          <a:xfrm>
            <a:off x="4896828" y="3050475"/>
            <a:ext cx="2959800" cy="52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ubTitle" idx="4"/>
          </p:nvPr>
        </p:nvSpPr>
        <p:spPr>
          <a:xfrm>
            <a:off x="4896828" y="3480023"/>
            <a:ext cx="2959800" cy="1046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5"/>
          <p:cNvSpPr/>
          <p:nvPr/>
        </p:nvSpPr>
        <p:spPr>
          <a:xfrm>
            <a:off x="0" y="4995325"/>
            <a:ext cx="9144000" cy="1482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6" name="Google Shape;26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056149" y="2333925"/>
            <a:ext cx="2012774" cy="1244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Google Shape;27;p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464160" y="1018317"/>
            <a:ext cx="1751525" cy="14158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bg>
      <p:bgPr>
        <a:gradFill>
          <a:gsLst>
            <a:gs pos="0">
              <a:schemeClr val="lt1"/>
            </a:gs>
            <a:gs pos="100000">
              <a:schemeClr val="dk2"/>
            </a:gs>
          </a:gsLst>
          <a:lin ang="5400700" scaled="0"/>
        </a:gradFill>
        <a:effectLst/>
      </p:bgPr>
    </p:bg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1"/>
          <p:cNvSpPr txBox="1">
            <a:spLocks noGrp="1"/>
          </p:cNvSpPr>
          <p:nvPr>
            <p:ph type="title" hasCustomPrompt="1"/>
          </p:nvPr>
        </p:nvSpPr>
        <p:spPr>
          <a:xfrm>
            <a:off x="2228850" y="1479000"/>
            <a:ext cx="4686300" cy="1569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9000">
                <a:solidFill>
                  <a:schemeClr val="dk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7" name="Google Shape;47;p11"/>
          <p:cNvSpPr txBox="1">
            <a:spLocks noGrp="1"/>
          </p:cNvSpPr>
          <p:nvPr>
            <p:ph type="subTitle" idx="1"/>
          </p:nvPr>
        </p:nvSpPr>
        <p:spPr>
          <a:xfrm>
            <a:off x="2604378" y="3048900"/>
            <a:ext cx="3935100" cy="73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8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">
    <p:bg>
      <p:bgPr>
        <a:gradFill>
          <a:gsLst>
            <a:gs pos="0">
              <a:schemeClr val="lt1"/>
            </a:gs>
            <a:gs pos="100000">
              <a:schemeClr val="dk2"/>
            </a:gs>
          </a:gsLst>
          <a:lin ang="5400012" scaled="0"/>
        </a:gradFill>
        <a:effectLst/>
      </p:bgPr>
    </p:bg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3"/>
          <p:cNvSpPr txBox="1">
            <a:spLocks noGrp="1"/>
          </p:cNvSpPr>
          <p:nvPr>
            <p:ph type="title"/>
          </p:nvPr>
        </p:nvSpPr>
        <p:spPr>
          <a:xfrm>
            <a:off x="710311" y="1809450"/>
            <a:ext cx="3336600" cy="116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3"/>
          <p:cNvSpPr txBox="1">
            <a:spLocks noGrp="1"/>
          </p:cNvSpPr>
          <p:nvPr>
            <p:ph type="title" idx="2"/>
          </p:nvPr>
        </p:nvSpPr>
        <p:spPr>
          <a:xfrm>
            <a:off x="5460625" y="547625"/>
            <a:ext cx="2970000" cy="52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52" name="Google Shape;52;p13"/>
          <p:cNvSpPr txBox="1">
            <a:spLocks noGrp="1"/>
          </p:cNvSpPr>
          <p:nvPr>
            <p:ph type="subTitle" idx="1"/>
          </p:nvPr>
        </p:nvSpPr>
        <p:spPr>
          <a:xfrm>
            <a:off x="5460625" y="970107"/>
            <a:ext cx="2970000" cy="61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13"/>
          <p:cNvSpPr txBox="1">
            <a:spLocks noGrp="1"/>
          </p:cNvSpPr>
          <p:nvPr>
            <p:ph type="title" idx="3"/>
          </p:nvPr>
        </p:nvSpPr>
        <p:spPr>
          <a:xfrm>
            <a:off x="5460625" y="1554392"/>
            <a:ext cx="2970000" cy="52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54" name="Google Shape;54;p13"/>
          <p:cNvSpPr txBox="1">
            <a:spLocks noGrp="1"/>
          </p:cNvSpPr>
          <p:nvPr>
            <p:ph type="subTitle" idx="4"/>
          </p:nvPr>
        </p:nvSpPr>
        <p:spPr>
          <a:xfrm>
            <a:off x="5460625" y="1976874"/>
            <a:ext cx="2970000" cy="61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13"/>
          <p:cNvSpPr txBox="1">
            <a:spLocks noGrp="1"/>
          </p:cNvSpPr>
          <p:nvPr>
            <p:ph type="title" idx="5"/>
          </p:nvPr>
        </p:nvSpPr>
        <p:spPr>
          <a:xfrm>
            <a:off x="5460625" y="2552790"/>
            <a:ext cx="2970000" cy="52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56" name="Google Shape;56;p13"/>
          <p:cNvSpPr txBox="1">
            <a:spLocks noGrp="1"/>
          </p:cNvSpPr>
          <p:nvPr>
            <p:ph type="subTitle" idx="6"/>
          </p:nvPr>
        </p:nvSpPr>
        <p:spPr>
          <a:xfrm>
            <a:off x="5460625" y="2975271"/>
            <a:ext cx="2970000" cy="61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3"/>
          <p:cNvSpPr txBox="1">
            <a:spLocks noGrp="1"/>
          </p:cNvSpPr>
          <p:nvPr>
            <p:ph type="title" idx="7"/>
          </p:nvPr>
        </p:nvSpPr>
        <p:spPr>
          <a:xfrm>
            <a:off x="5460625" y="3557768"/>
            <a:ext cx="2970000" cy="52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58" name="Google Shape;58;p13"/>
          <p:cNvSpPr txBox="1">
            <a:spLocks noGrp="1"/>
          </p:cNvSpPr>
          <p:nvPr>
            <p:ph type="subTitle" idx="8"/>
          </p:nvPr>
        </p:nvSpPr>
        <p:spPr>
          <a:xfrm>
            <a:off x="5460625" y="3980250"/>
            <a:ext cx="2970000" cy="61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13"/>
          <p:cNvSpPr txBox="1">
            <a:spLocks noGrp="1"/>
          </p:cNvSpPr>
          <p:nvPr>
            <p:ph type="title" idx="9" hasCustomPrompt="1"/>
          </p:nvPr>
        </p:nvSpPr>
        <p:spPr>
          <a:xfrm>
            <a:off x="4515625" y="770850"/>
            <a:ext cx="945000" cy="646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800"/>
              <a:buNone/>
              <a:defRPr sz="30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800"/>
              <a:buNone/>
              <a:defRPr sz="4800">
                <a:solidFill>
                  <a:schemeClr val="accent4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800"/>
              <a:buNone/>
              <a:defRPr sz="4800">
                <a:solidFill>
                  <a:schemeClr val="accent4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800"/>
              <a:buNone/>
              <a:defRPr sz="4800">
                <a:solidFill>
                  <a:schemeClr val="accent4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800"/>
              <a:buNone/>
              <a:defRPr sz="4800">
                <a:solidFill>
                  <a:schemeClr val="accent4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800"/>
              <a:buNone/>
              <a:defRPr sz="4800">
                <a:solidFill>
                  <a:schemeClr val="accent4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800"/>
              <a:buNone/>
              <a:defRPr sz="4800">
                <a:solidFill>
                  <a:schemeClr val="accent4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800"/>
              <a:buNone/>
              <a:defRPr sz="4800">
                <a:solidFill>
                  <a:schemeClr val="accent4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800"/>
              <a:buNone/>
              <a:defRPr sz="4800">
                <a:solidFill>
                  <a:schemeClr val="accent4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60" name="Google Shape;60;p13"/>
          <p:cNvSpPr txBox="1">
            <a:spLocks noGrp="1"/>
          </p:cNvSpPr>
          <p:nvPr>
            <p:ph type="title" idx="13" hasCustomPrompt="1"/>
          </p:nvPr>
        </p:nvSpPr>
        <p:spPr>
          <a:xfrm>
            <a:off x="4515625" y="2775544"/>
            <a:ext cx="945000" cy="646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800"/>
              <a:buNone/>
              <a:defRPr sz="30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800"/>
              <a:buNone/>
              <a:defRPr sz="4800">
                <a:solidFill>
                  <a:schemeClr val="accent4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800"/>
              <a:buNone/>
              <a:defRPr sz="4800">
                <a:solidFill>
                  <a:schemeClr val="accent4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800"/>
              <a:buNone/>
              <a:defRPr sz="4800">
                <a:solidFill>
                  <a:schemeClr val="accent4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800"/>
              <a:buNone/>
              <a:defRPr sz="4800">
                <a:solidFill>
                  <a:schemeClr val="accent4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800"/>
              <a:buNone/>
              <a:defRPr sz="4800">
                <a:solidFill>
                  <a:schemeClr val="accent4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800"/>
              <a:buNone/>
              <a:defRPr sz="4800">
                <a:solidFill>
                  <a:schemeClr val="accent4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800"/>
              <a:buNone/>
              <a:defRPr sz="4800">
                <a:solidFill>
                  <a:schemeClr val="accent4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800"/>
              <a:buNone/>
              <a:defRPr sz="4800">
                <a:solidFill>
                  <a:schemeClr val="accent4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61" name="Google Shape;61;p13"/>
          <p:cNvSpPr txBox="1">
            <a:spLocks noGrp="1"/>
          </p:cNvSpPr>
          <p:nvPr>
            <p:ph type="title" idx="14" hasCustomPrompt="1"/>
          </p:nvPr>
        </p:nvSpPr>
        <p:spPr>
          <a:xfrm>
            <a:off x="4515625" y="1773197"/>
            <a:ext cx="945000" cy="646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800"/>
              <a:buNone/>
              <a:defRPr sz="30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800"/>
              <a:buNone/>
              <a:defRPr sz="4800">
                <a:solidFill>
                  <a:schemeClr val="accent4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800"/>
              <a:buNone/>
              <a:defRPr sz="4800">
                <a:solidFill>
                  <a:schemeClr val="accent4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800"/>
              <a:buNone/>
              <a:defRPr sz="4800">
                <a:solidFill>
                  <a:schemeClr val="accent4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800"/>
              <a:buNone/>
              <a:defRPr sz="4800">
                <a:solidFill>
                  <a:schemeClr val="accent4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800"/>
              <a:buNone/>
              <a:defRPr sz="4800">
                <a:solidFill>
                  <a:schemeClr val="accent4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800"/>
              <a:buNone/>
              <a:defRPr sz="4800">
                <a:solidFill>
                  <a:schemeClr val="accent4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800"/>
              <a:buNone/>
              <a:defRPr sz="4800">
                <a:solidFill>
                  <a:schemeClr val="accent4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800"/>
              <a:buNone/>
              <a:defRPr sz="4800">
                <a:solidFill>
                  <a:schemeClr val="accent4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62" name="Google Shape;62;p13"/>
          <p:cNvSpPr txBox="1">
            <a:spLocks noGrp="1"/>
          </p:cNvSpPr>
          <p:nvPr>
            <p:ph type="title" idx="15" hasCustomPrompt="1"/>
          </p:nvPr>
        </p:nvSpPr>
        <p:spPr>
          <a:xfrm>
            <a:off x="4515625" y="3777892"/>
            <a:ext cx="945000" cy="646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800"/>
              <a:buNone/>
              <a:defRPr sz="30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800"/>
              <a:buNone/>
              <a:defRPr sz="4800">
                <a:solidFill>
                  <a:schemeClr val="accent4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800"/>
              <a:buNone/>
              <a:defRPr sz="4800">
                <a:solidFill>
                  <a:schemeClr val="accent4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800"/>
              <a:buNone/>
              <a:defRPr sz="4800">
                <a:solidFill>
                  <a:schemeClr val="accent4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800"/>
              <a:buNone/>
              <a:defRPr sz="4800">
                <a:solidFill>
                  <a:schemeClr val="accent4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800"/>
              <a:buNone/>
              <a:defRPr sz="4800">
                <a:solidFill>
                  <a:schemeClr val="accent4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800"/>
              <a:buNone/>
              <a:defRPr sz="4800">
                <a:solidFill>
                  <a:schemeClr val="accent4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800"/>
              <a:buNone/>
              <a:defRPr sz="4800">
                <a:solidFill>
                  <a:schemeClr val="accent4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800"/>
              <a:buNone/>
              <a:defRPr sz="4800">
                <a:solidFill>
                  <a:schemeClr val="accent4"/>
                </a:solidFill>
              </a:defRPr>
            </a:lvl9pPr>
          </a:lstStyle>
          <a:p>
            <a:r>
              <a:t>xx%</a:t>
            </a:r>
          </a:p>
        </p:txBody>
      </p:sp>
      <p:pic>
        <p:nvPicPr>
          <p:cNvPr id="63" name="Google Shape;63;p13"/>
          <p:cNvPicPr preferRelativeResize="0"/>
          <p:nvPr/>
        </p:nvPicPr>
        <p:blipFill rotWithShape="1">
          <a:blip r:embed="rId2">
            <a:alphaModFix/>
          </a:blip>
          <a:srcRect l="977" r="50151" b="53018"/>
          <a:stretch/>
        </p:blipFill>
        <p:spPr>
          <a:xfrm>
            <a:off x="2289275" y="-1482162"/>
            <a:ext cx="3293427" cy="2416524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-944375" y="-259025"/>
            <a:ext cx="2140508" cy="1228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CUSTOM_1_1">
    <p:bg>
      <p:bgPr>
        <a:gradFill>
          <a:gsLst>
            <a:gs pos="0">
              <a:schemeClr val="lt1"/>
            </a:gs>
            <a:gs pos="100000">
              <a:schemeClr val="dk2"/>
            </a:gs>
          </a:gsLst>
          <a:lin ang="5400700" scaled="0"/>
        </a:gradFill>
        <a:effectLst/>
      </p:bgPr>
    </p:bg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4"/>
          <p:cNvSpPr txBox="1">
            <a:spLocks noGrp="1"/>
          </p:cNvSpPr>
          <p:nvPr>
            <p:ph type="title"/>
          </p:nvPr>
        </p:nvSpPr>
        <p:spPr>
          <a:xfrm>
            <a:off x="1777200" y="2025150"/>
            <a:ext cx="5589600" cy="923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67" name="Google Shape;67;p14"/>
          <p:cNvSpPr txBox="1">
            <a:spLocks noGrp="1"/>
          </p:cNvSpPr>
          <p:nvPr>
            <p:ph type="title" idx="2" hasCustomPrompt="1"/>
          </p:nvPr>
        </p:nvSpPr>
        <p:spPr>
          <a:xfrm>
            <a:off x="3947850" y="1102838"/>
            <a:ext cx="1248300" cy="831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4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68" name="Google Shape;68;p14"/>
          <p:cNvSpPr txBox="1">
            <a:spLocks noGrp="1"/>
          </p:cNvSpPr>
          <p:nvPr>
            <p:ph type="subTitle" idx="1"/>
          </p:nvPr>
        </p:nvSpPr>
        <p:spPr>
          <a:xfrm>
            <a:off x="2917650" y="2948549"/>
            <a:ext cx="3308700" cy="66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69" name="Google Shape;69;p14"/>
          <p:cNvPicPr preferRelativeResize="0"/>
          <p:nvPr/>
        </p:nvPicPr>
        <p:blipFill rotWithShape="1">
          <a:blip r:embed="rId2">
            <a:alphaModFix/>
          </a:blip>
          <a:srcRect l="581" r="50547" b="54273"/>
          <a:stretch/>
        </p:blipFill>
        <p:spPr>
          <a:xfrm>
            <a:off x="-2581750" y="2045625"/>
            <a:ext cx="3535774" cy="2525051"/>
          </a:xfrm>
          <a:prstGeom prst="rect">
            <a:avLst/>
          </a:prstGeom>
          <a:noFill/>
          <a:ln>
            <a:noFill/>
          </a:ln>
        </p:spPr>
      </p:pic>
      <p:pic>
        <p:nvPicPr>
          <p:cNvPr id="70" name="Google Shape;70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57400" y="3545364"/>
            <a:ext cx="2418525" cy="1888876"/>
          </a:xfrm>
          <a:prstGeom prst="rect">
            <a:avLst/>
          </a:prstGeom>
          <a:noFill/>
          <a:ln>
            <a:noFill/>
          </a:ln>
        </p:spPr>
      </p:pic>
      <p:pic>
        <p:nvPicPr>
          <p:cNvPr id="71" name="Google Shape;71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10800000" flipH="1">
            <a:off x="5503358" y="-506725"/>
            <a:ext cx="1628716" cy="1401574"/>
          </a:xfrm>
          <a:prstGeom prst="rect">
            <a:avLst/>
          </a:prstGeom>
          <a:noFill/>
          <a:ln>
            <a:noFill/>
          </a:ln>
        </p:spPr>
      </p:pic>
      <p:pic>
        <p:nvPicPr>
          <p:cNvPr id="72" name="Google Shape;72;p14"/>
          <p:cNvPicPr preferRelativeResize="0"/>
          <p:nvPr/>
        </p:nvPicPr>
        <p:blipFill rotWithShape="1">
          <a:blip r:embed="rId2">
            <a:alphaModFix/>
          </a:blip>
          <a:srcRect l="581" r="50547" b="54273"/>
          <a:stretch/>
        </p:blipFill>
        <p:spPr>
          <a:xfrm>
            <a:off x="8189975" y="265875"/>
            <a:ext cx="3535774" cy="25250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CUSTOM_2">
    <p:bg>
      <p:bgPr>
        <a:gradFill>
          <a:gsLst>
            <a:gs pos="0">
              <a:schemeClr val="lt1"/>
            </a:gs>
            <a:gs pos="100000">
              <a:schemeClr val="dk2"/>
            </a:gs>
          </a:gsLst>
          <a:lin ang="5400012" scaled="0"/>
        </a:gradFill>
        <a:effectLst/>
      </p:bgPr>
    </p:bg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8"/>
          <p:cNvSpPr txBox="1">
            <a:spLocks noGrp="1"/>
          </p:cNvSpPr>
          <p:nvPr>
            <p:ph type="title"/>
          </p:nvPr>
        </p:nvSpPr>
        <p:spPr>
          <a:xfrm>
            <a:off x="2459125" y="1417350"/>
            <a:ext cx="4225800" cy="129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72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18"/>
          <p:cNvSpPr txBox="1">
            <a:spLocks noGrp="1"/>
          </p:cNvSpPr>
          <p:nvPr>
            <p:ph type="subTitle" idx="1"/>
          </p:nvPr>
        </p:nvSpPr>
        <p:spPr>
          <a:xfrm>
            <a:off x="2459100" y="2710350"/>
            <a:ext cx="4225800" cy="101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CUSTOM_2_1">
    <p:bg>
      <p:bgPr>
        <a:gradFill>
          <a:gsLst>
            <a:gs pos="0">
              <a:schemeClr val="lt1"/>
            </a:gs>
            <a:gs pos="100000">
              <a:schemeClr val="dk2"/>
            </a:gs>
          </a:gsLst>
          <a:lin ang="5400700" scaled="0"/>
        </a:gradFill>
        <a:effectLst/>
      </p:bgPr>
    </p:bg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9"/>
          <p:cNvSpPr>
            <a:spLocks noGrp="1"/>
          </p:cNvSpPr>
          <p:nvPr>
            <p:ph type="pic" idx="2"/>
          </p:nvPr>
        </p:nvSpPr>
        <p:spPr>
          <a:xfrm>
            <a:off x="4902125" y="1914700"/>
            <a:ext cx="4005000" cy="2926200"/>
          </a:xfrm>
          <a:prstGeom prst="roundRect">
            <a:avLst>
              <a:gd name="adj" fmla="val 8624"/>
            </a:avLst>
          </a:prstGeom>
          <a:noFill/>
          <a:ln>
            <a:noFill/>
          </a:ln>
          <a:effectLst>
            <a:outerShdw blurRad="57150" dist="19050" dir="4860000" algn="bl" rotWithShape="0">
              <a:srgbClr val="000000">
                <a:alpha val="20000"/>
              </a:srgbClr>
            </a:outerShdw>
          </a:effectLst>
        </p:spPr>
      </p:sp>
      <p:sp>
        <p:nvSpPr>
          <p:cNvPr id="90" name="Google Shape;90;p19"/>
          <p:cNvSpPr txBox="1">
            <a:spLocks noGrp="1"/>
          </p:cNvSpPr>
          <p:nvPr>
            <p:ph type="subTitle" idx="1"/>
          </p:nvPr>
        </p:nvSpPr>
        <p:spPr>
          <a:xfrm>
            <a:off x="1033800" y="3312475"/>
            <a:ext cx="3254400" cy="1046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" name="Google Shape;91;p19"/>
          <p:cNvSpPr txBox="1">
            <a:spLocks noGrp="1"/>
          </p:cNvSpPr>
          <p:nvPr>
            <p:ph type="title"/>
          </p:nvPr>
        </p:nvSpPr>
        <p:spPr>
          <a:xfrm>
            <a:off x="1033800" y="657400"/>
            <a:ext cx="4002600" cy="2154900"/>
          </a:xfrm>
          <a:prstGeom prst="rect">
            <a:avLst/>
          </a:prstGeom>
          <a:solidFill>
            <a:schemeClr val="accent3"/>
          </a:solidFill>
          <a:ln w="228600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CUSTOM_2_1_1">
    <p:bg>
      <p:bgPr>
        <a:gradFill>
          <a:gsLst>
            <a:gs pos="0">
              <a:schemeClr val="lt1"/>
            </a:gs>
            <a:gs pos="100000">
              <a:schemeClr val="dk2"/>
            </a:gs>
          </a:gsLst>
          <a:lin ang="5400700" scaled="0"/>
        </a:gradFill>
        <a:effectLst/>
      </p:bgPr>
    </p:bg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20"/>
          <p:cNvSpPr txBox="1">
            <a:spLocks noGrp="1"/>
          </p:cNvSpPr>
          <p:nvPr>
            <p:ph type="subTitle" idx="1"/>
          </p:nvPr>
        </p:nvSpPr>
        <p:spPr>
          <a:xfrm>
            <a:off x="713400" y="2391975"/>
            <a:ext cx="4038300" cy="83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20"/>
          <p:cNvSpPr txBox="1">
            <a:spLocks noGrp="1"/>
          </p:cNvSpPr>
          <p:nvPr>
            <p:ph type="title"/>
          </p:nvPr>
        </p:nvSpPr>
        <p:spPr>
          <a:xfrm>
            <a:off x="713400" y="1222275"/>
            <a:ext cx="4038300" cy="1169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CUSTOM_2_1_1_1">
    <p:bg>
      <p:bgPr>
        <a:gradFill>
          <a:gsLst>
            <a:gs pos="0">
              <a:schemeClr val="lt1"/>
            </a:gs>
            <a:gs pos="100000">
              <a:schemeClr val="dk2"/>
            </a:gs>
          </a:gsLst>
          <a:lin ang="5400700" scaled="0"/>
        </a:gradFill>
        <a:effectLst/>
      </p:bgPr>
    </p:bg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1"/>
          <p:cNvSpPr txBox="1">
            <a:spLocks noGrp="1"/>
          </p:cNvSpPr>
          <p:nvPr>
            <p:ph type="subTitle" idx="1"/>
          </p:nvPr>
        </p:nvSpPr>
        <p:spPr>
          <a:xfrm>
            <a:off x="4555675" y="1709063"/>
            <a:ext cx="4041600" cy="83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1"/>
          <p:cNvSpPr txBox="1">
            <a:spLocks noGrp="1"/>
          </p:cNvSpPr>
          <p:nvPr>
            <p:ph type="title"/>
          </p:nvPr>
        </p:nvSpPr>
        <p:spPr>
          <a:xfrm>
            <a:off x="4555675" y="539363"/>
            <a:ext cx="4041600" cy="1169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275" y="445025"/>
            <a:ext cx="7717500" cy="74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200"/>
              <a:buFont typeface="Dela Gothic One"/>
              <a:buNone/>
              <a:defRPr sz="3200">
                <a:solidFill>
                  <a:schemeClr val="accent3"/>
                </a:solidFill>
                <a:latin typeface="Dela Gothic One"/>
                <a:ea typeface="Dela Gothic One"/>
                <a:cs typeface="Dela Gothic One"/>
                <a:sym typeface="Dela Gothic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200"/>
              <a:buFont typeface="Dela Gothic One"/>
              <a:buNone/>
              <a:defRPr sz="3200">
                <a:solidFill>
                  <a:schemeClr val="accent3"/>
                </a:solidFill>
                <a:latin typeface="Dela Gothic One"/>
                <a:ea typeface="Dela Gothic One"/>
                <a:cs typeface="Dela Gothic One"/>
                <a:sym typeface="Dela Gothic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200"/>
              <a:buFont typeface="Dela Gothic One"/>
              <a:buNone/>
              <a:defRPr sz="3200">
                <a:solidFill>
                  <a:schemeClr val="accent3"/>
                </a:solidFill>
                <a:latin typeface="Dela Gothic One"/>
                <a:ea typeface="Dela Gothic One"/>
                <a:cs typeface="Dela Gothic One"/>
                <a:sym typeface="Dela Gothic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200"/>
              <a:buFont typeface="Dela Gothic One"/>
              <a:buNone/>
              <a:defRPr sz="3200">
                <a:solidFill>
                  <a:schemeClr val="accent3"/>
                </a:solidFill>
                <a:latin typeface="Dela Gothic One"/>
                <a:ea typeface="Dela Gothic One"/>
                <a:cs typeface="Dela Gothic One"/>
                <a:sym typeface="Dela Gothic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200"/>
              <a:buFont typeface="Dela Gothic One"/>
              <a:buNone/>
              <a:defRPr sz="3200">
                <a:solidFill>
                  <a:schemeClr val="accent3"/>
                </a:solidFill>
                <a:latin typeface="Dela Gothic One"/>
                <a:ea typeface="Dela Gothic One"/>
                <a:cs typeface="Dela Gothic One"/>
                <a:sym typeface="Dela Gothic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200"/>
              <a:buFont typeface="Dela Gothic One"/>
              <a:buNone/>
              <a:defRPr sz="3200">
                <a:solidFill>
                  <a:schemeClr val="accent3"/>
                </a:solidFill>
                <a:latin typeface="Dela Gothic One"/>
                <a:ea typeface="Dela Gothic One"/>
                <a:cs typeface="Dela Gothic One"/>
                <a:sym typeface="Dela Gothic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200"/>
              <a:buFont typeface="Dela Gothic One"/>
              <a:buNone/>
              <a:defRPr sz="3200">
                <a:solidFill>
                  <a:schemeClr val="accent3"/>
                </a:solidFill>
                <a:latin typeface="Dela Gothic One"/>
                <a:ea typeface="Dela Gothic One"/>
                <a:cs typeface="Dela Gothic One"/>
                <a:sym typeface="Dela Gothic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200"/>
              <a:buFont typeface="Dela Gothic One"/>
              <a:buNone/>
              <a:defRPr sz="3200">
                <a:solidFill>
                  <a:schemeClr val="accent3"/>
                </a:solidFill>
                <a:latin typeface="Dela Gothic One"/>
                <a:ea typeface="Dela Gothic One"/>
                <a:cs typeface="Dela Gothic One"/>
                <a:sym typeface="Dela Gothic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200"/>
              <a:buFont typeface="Dela Gothic One"/>
              <a:buNone/>
              <a:defRPr sz="3200">
                <a:solidFill>
                  <a:schemeClr val="accent3"/>
                </a:solidFill>
                <a:latin typeface="Dela Gothic One"/>
                <a:ea typeface="Dela Gothic One"/>
                <a:cs typeface="Dela Gothic One"/>
                <a:sym typeface="Dela Gothic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275" y="1152475"/>
            <a:ext cx="77175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Work Sans Medium"/>
              <a:buChar char="●"/>
              <a:defRPr>
                <a:solidFill>
                  <a:schemeClr val="accent3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Work Sans Medium"/>
              <a:buChar char="○"/>
              <a:defRPr>
                <a:solidFill>
                  <a:schemeClr val="accent3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Work Sans Medium"/>
              <a:buChar char="■"/>
              <a:defRPr>
                <a:solidFill>
                  <a:schemeClr val="accent3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Work Sans Medium"/>
              <a:buChar char="●"/>
              <a:defRPr>
                <a:solidFill>
                  <a:schemeClr val="accent3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Work Sans Medium"/>
              <a:buChar char="○"/>
              <a:defRPr>
                <a:solidFill>
                  <a:schemeClr val="accent3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Work Sans Medium"/>
              <a:buChar char="■"/>
              <a:defRPr>
                <a:solidFill>
                  <a:schemeClr val="accent3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Work Sans Medium"/>
              <a:buChar char="●"/>
              <a:defRPr>
                <a:solidFill>
                  <a:schemeClr val="accent3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Work Sans Medium"/>
              <a:buChar char="○"/>
              <a:defRPr>
                <a:solidFill>
                  <a:schemeClr val="accent3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Work Sans Medium"/>
              <a:buChar char="■"/>
              <a:defRPr>
                <a:solidFill>
                  <a:schemeClr val="accent3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7" r:id="rId3"/>
    <p:sldLayoutId id="2147483659" r:id="rId4"/>
    <p:sldLayoutId id="2147483660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71" r:id="rId11"/>
    <p:sldLayoutId id="2147483674" r:id="rId12"/>
    <p:sldLayoutId id="2147483675" r:id="rId13"/>
    <p:sldLayoutId id="2147483676" r:id="rId14"/>
    <p:sldLayoutId id="2147483680" r:id="rId15"/>
    <p:sldLayoutId id="2147483681" r:id="rId1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0.png"/><Relationship Id="rId4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.png"/><Relationship Id="rId5" Type="http://schemas.openxmlformats.org/officeDocument/2006/relationships/image" Target="../media/image13.png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g"/><Relationship Id="rId3" Type="http://schemas.openxmlformats.org/officeDocument/2006/relationships/image" Target="../media/image29.png"/><Relationship Id="rId7" Type="http://schemas.openxmlformats.org/officeDocument/2006/relationships/image" Target="../media/image33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32.jpg"/><Relationship Id="rId5" Type="http://schemas.openxmlformats.org/officeDocument/2006/relationships/image" Target="../media/image31.jpg"/><Relationship Id="rId4" Type="http://schemas.openxmlformats.org/officeDocument/2006/relationships/image" Target="../media/image30.jpg"/><Relationship Id="rId9" Type="http://schemas.openxmlformats.org/officeDocument/2006/relationships/image" Target="../media/image35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37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.png"/><Relationship Id="rId5" Type="http://schemas.openxmlformats.org/officeDocument/2006/relationships/image" Target="../media/image5.png"/><Relationship Id="rId4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5.png"/><Relationship Id="rId5" Type="http://schemas.openxmlformats.org/officeDocument/2006/relationships/image" Target="../media/image17.png"/><Relationship Id="rId4" Type="http://schemas.openxmlformats.org/officeDocument/2006/relationships/image" Target="../media/image3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openxmlformats.org/officeDocument/2006/relationships/image" Target="../media/image45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6.png"/><Relationship Id="rId5" Type="http://schemas.openxmlformats.org/officeDocument/2006/relationships/image" Target="../media/image2.png"/><Relationship Id="rId4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.png"/><Relationship Id="rId5" Type="http://schemas.openxmlformats.org/officeDocument/2006/relationships/image" Target="../media/image8.png"/><Relationship Id="rId4" Type="http://schemas.openxmlformats.org/officeDocument/2006/relationships/image" Target="../media/image1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47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9.png"/><Relationship Id="rId5" Type="http://schemas.openxmlformats.org/officeDocument/2006/relationships/image" Target="../media/image5.png"/><Relationship Id="rId4" Type="http://schemas.openxmlformats.org/officeDocument/2006/relationships/image" Target="../media/image1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55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.png"/><Relationship Id="rId5" Type="http://schemas.openxmlformats.org/officeDocument/2006/relationships/image" Target="../media/image17.png"/><Relationship Id="rId4" Type="http://schemas.openxmlformats.org/officeDocument/2006/relationships/image" Target="../media/image5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1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58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62.jpeg"/><Relationship Id="rId5" Type="http://schemas.openxmlformats.org/officeDocument/2006/relationships/image" Target="../media/image61.PNG"/><Relationship Id="rId4" Type="http://schemas.openxmlformats.org/officeDocument/2006/relationships/image" Target="../media/image60.jpe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63.png"/><Relationship Id="rId7" Type="http://schemas.openxmlformats.org/officeDocument/2006/relationships/image" Target="../media/image6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65.gif"/><Relationship Id="rId5" Type="http://schemas.openxmlformats.org/officeDocument/2006/relationships/image" Target="../media/image64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5.png"/><Relationship Id="rId5" Type="http://schemas.openxmlformats.org/officeDocument/2006/relationships/image" Target="../media/image17.png"/><Relationship Id="rId4" Type="http://schemas.openxmlformats.org/officeDocument/2006/relationships/image" Target="../media/image1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.png"/><Relationship Id="rId5" Type="http://schemas.openxmlformats.org/officeDocument/2006/relationships/image" Target="../media/image6.png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.png"/><Relationship Id="rId5" Type="http://schemas.openxmlformats.org/officeDocument/2006/relationships/image" Target="../media/image6.png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7" name="Google Shape;467;p5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83463" y="4106325"/>
            <a:ext cx="3377074" cy="351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68" name="Google Shape;468;p5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604875" y="3140168"/>
            <a:ext cx="2305850" cy="1694257"/>
          </a:xfrm>
          <a:prstGeom prst="rect">
            <a:avLst/>
          </a:prstGeom>
          <a:noFill/>
          <a:ln>
            <a:noFill/>
          </a:ln>
        </p:spPr>
      </p:pic>
      <p:pic>
        <p:nvPicPr>
          <p:cNvPr id="469" name="Google Shape;469;p5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95375" y="-349050"/>
            <a:ext cx="2740549" cy="1981900"/>
          </a:xfrm>
          <a:prstGeom prst="rect">
            <a:avLst/>
          </a:prstGeom>
          <a:noFill/>
          <a:ln>
            <a:noFill/>
          </a:ln>
        </p:spPr>
      </p:pic>
      <p:sp>
        <p:nvSpPr>
          <p:cNvPr id="470" name="Google Shape;470;p56"/>
          <p:cNvSpPr txBox="1">
            <a:spLocks noGrp="1"/>
          </p:cNvSpPr>
          <p:nvPr>
            <p:ph type="title"/>
          </p:nvPr>
        </p:nvSpPr>
        <p:spPr>
          <a:xfrm>
            <a:off x="1115616" y="2139702"/>
            <a:ext cx="7043272" cy="923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b="1" dirty="0" smtClean="0">
                <a:latin typeface="Century Gothic" panose="020B0502020202020204" pitchFamily="34" charset="0"/>
              </a:rPr>
              <a:t>СПБ ГБ ПОУ </a:t>
            </a:r>
            <a:br>
              <a:rPr lang="ru-RU" b="1" dirty="0" smtClean="0">
                <a:latin typeface="Century Gothic" panose="020B0502020202020204" pitchFamily="34" charset="0"/>
              </a:rPr>
            </a:br>
            <a:r>
              <a:rPr lang="ru-RU" b="1" dirty="0" smtClean="0">
                <a:latin typeface="Century Gothic" panose="020B0502020202020204" pitchFamily="34" charset="0"/>
              </a:rPr>
              <a:t>«Колледж «Звёздный»</a:t>
            </a:r>
            <a:endParaRPr b="1" dirty="0">
              <a:latin typeface="Century Gothic" panose="020B0502020202020204" pitchFamily="34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627784" y="3075806"/>
            <a:ext cx="4102622" cy="665700"/>
          </a:xfrm>
        </p:spPr>
        <p:txBody>
          <a:bodyPr/>
          <a:lstStyle/>
          <a:p>
            <a:r>
              <a:rPr lang="ru-RU" dirty="0" smtClean="0">
                <a:latin typeface="Century Gothic" panose="020B0502020202020204" pitchFamily="34" charset="0"/>
              </a:rPr>
              <a:t> Коммерция (по отраслям)</a:t>
            </a:r>
            <a:endParaRPr lang="ru-RU" dirty="0">
              <a:latin typeface="Century Gothic" panose="020B0502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301500"/>
            <a:ext cx="2910701" cy="218302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71" name="Google Shape;271;p44"/>
          <p:cNvSpPr/>
          <p:nvPr/>
        </p:nvSpPr>
        <p:spPr>
          <a:xfrm>
            <a:off x="706275" y="1066250"/>
            <a:ext cx="5067600" cy="3252300"/>
          </a:xfrm>
          <a:prstGeom prst="roundRect">
            <a:avLst>
              <a:gd name="adj" fmla="val 15604"/>
            </a:avLst>
          </a:prstGeom>
          <a:solidFill>
            <a:schemeClr val="accent3"/>
          </a:solidFill>
          <a:ln>
            <a:noFill/>
          </a:ln>
          <a:effectLst>
            <a:outerShdw blurRad="142875" dist="28575" dir="5400000" algn="bl" rotWithShape="0">
              <a:schemeClr val="dk1">
                <a:alpha val="19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2" name="Google Shape;272;p44"/>
          <p:cNvSpPr txBox="1">
            <a:spLocks noGrp="1"/>
          </p:cNvSpPr>
          <p:nvPr>
            <p:ph type="title"/>
          </p:nvPr>
        </p:nvSpPr>
        <p:spPr>
          <a:xfrm>
            <a:off x="888600" y="3003798"/>
            <a:ext cx="4702950" cy="923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 algn="ctr"/>
            <a:r>
              <a:rPr lang="ru-RU" sz="3200" b="1" dirty="0">
                <a:latin typeface="Century Gothic" panose="020B0502020202020204" pitchFamily="34" charset="0"/>
              </a:rPr>
              <a:t>По окончанию </a:t>
            </a:r>
            <a:r>
              <a:rPr lang="ru-RU" sz="3200" b="1" dirty="0" smtClean="0">
                <a:latin typeface="Century Gothic" panose="020B0502020202020204" pitchFamily="34" charset="0"/>
              </a:rPr>
              <a:t>обучения, </a:t>
            </a:r>
            <a:r>
              <a:rPr lang="ru-RU" sz="3200" b="1" dirty="0">
                <a:latin typeface="Century Gothic" panose="020B0502020202020204" pitchFamily="34" charset="0"/>
              </a:rPr>
              <a:t>колледж содействует в трудоустройстве выпускников!</a:t>
            </a:r>
            <a:endParaRPr sz="3200" dirty="0">
              <a:latin typeface="Century Gothic" panose="020B0502020202020204" pitchFamily="34" charset="0"/>
            </a:endParaRPr>
          </a:p>
        </p:txBody>
      </p:sp>
      <p:pic>
        <p:nvPicPr>
          <p:cNvPr id="275" name="Google Shape;275;p4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flipH="1">
            <a:off x="4213825" y="3854725"/>
            <a:ext cx="2140508" cy="1228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6" name="Google Shape;276;p4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084600" y="-80047"/>
            <a:ext cx="1624699" cy="13133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AutoShape 2" descr="image47.jpe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4" descr="image47.jpe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246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2715766"/>
            <a:ext cx="2519941" cy="188995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6" name="Google Shape;671;p44"/>
          <p:cNvGrpSpPr/>
          <p:nvPr/>
        </p:nvGrpSpPr>
        <p:grpSpPr>
          <a:xfrm>
            <a:off x="-108520" y="3405310"/>
            <a:ext cx="1989617" cy="1826479"/>
            <a:chOff x="1963600" y="3321450"/>
            <a:chExt cx="899750" cy="825975"/>
          </a:xfrm>
        </p:grpSpPr>
        <p:sp>
          <p:nvSpPr>
            <p:cNvPr id="17" name="Google Shape;672;p44"/>
            <p:cNvSpPr/>
            <p:nvPr/>
          </p:nvSpPr>
          <p:spPr>
            <a:xfrm>
              <a:off x="2399000" y="3352250"/>
              <a:ext cx="464350" cy="589950"/>
            </a:xfrm>
            <a:custGeom>
              <a:avLst/>
              <a:gdLst/>
              <a:ahLst/>
              <a:cxnLst/>
              <a:rect l="l" t="t" r="r" b="b"/>
              <a:pathLst>
                <a:path w="18574" h="23598" extrusionOk="0">
                  <a:moveTo>
                    <a:pt x="531" y="2433"/>
                  </a:moveTo>
                  <a:cubicBezTo>
                    <a:pt x="467" y="2454"/>
                    <a:pt x="350" y="2497"/>
                    <a:pt x="255" y="2603"/>
                  </a:cubicBezTo>
                  <a:cubicBezTo>
                    <a:pt x="0" y="2879"/>
                    <a:pt x="74" y="3526"/>
                    <a:pt x="117" y="3814"/>
                  </a:cubicBezTo>
                  <a:cubicBezTo>
                    <a:pt x="180" y="4291"/>
                    <a:pt x="298" y="4695"/>
                    <a:pt x="382" y="5119"/>
                  </a:cubicBezTo>
                  <a:cubicBezTo>
                    <a:pt x="786" y="6957"/>
                    <a:pt x="1105" y="8507"/>
                    <a:pt x="1444" y="10344"/>
                  </a:cubicBezTo>
                  <a:cubicBezTo>
                    <a:pt x="1593" y="11215"/>
                    <a:pt x="1763" y="12097"/>
                    <a:pt x="1954" y="12956"/>
                  </a:cubicBezTo>
                  <a:cubicBezTo>
                    <a:pt x="2400" y="14964"/>
                    <a:pt x="2665" y="16440"/>
                    <a:pt x="2963" y="18181"/>
                  </a:cubicBezTo>
                  <a:cubicBezTo>
                    <a:pt x="3090" y="18988"/>
                    <a:pt x="3250" y="19913"/>
                    <a:pt x="3356" y="20762"/>
                  </a:cubicBezTo>
                  <a:cubicBezTo>
                    <a:pt x="3420" y="21176"/>
                    <a:pt x="3472" y="21612"/>
                    <a:pt x="3547" y="22047"/>
                  </a:cubicBezTo>
                  <a:cubicBezTo>
                    <a:pt x="3611" y="22440"/>
                    <a:pt x="3706" y="23141"/>
                    <a:pt x="3972" y="23417"/>
                  </a:cubicBezTo>
                  <a:cubicBezTo>
                    <a:pt x="4131" y="23597"/>
                    <a:pt x="4513" y="23587"/>
                    <a:pt x="4789" y="23576"/>
                  </a:cubicBezTo>
                  <a:cubicBezTo>
                    <a:pt x="5650" y="23544"/>
                    <a:pt x="6520" y="23396"/>
                    <a:pt x="7423" y="23290"/>
                  </a:cubicBezTo>
                  <a:cubicBezTo>
                    <a:pt x="7996" y="23215"/>
                    <a:pt x="8591" y="23172"/>
                    <a:pt x="9175" y="23098"/>
                  </a:cubicBezTo>
                  <a:cubicBezTo>
                    <a:pt x="9780" y="23024"/>
                    <a:pt x="10365" y="22917"/>
                    <a:pt x="10959" y="22833"/>
                  </a:cubicBezTo>
                  <a:cubicBezTo>
                    <a:pt x="12074" y="22663"/>
                    <a:pt x="13242" y="22535"/>
                    <a:pt x="14474" y="22429"/>
                  </a:cubicBezTo>
                  <a:cubicBezTo>
                    <a:pt x="15292" y="22355"/>
                    <a:pt x="16216" y="22302"/>
                    <a:pt x="17150" y="21994"/>
                  </a:cubicBezTo>
                  <a:cubicBezTo>
                    <a:pt x="17650" y="21834"/>
                    <a:pt x="18191" y="21643"/>
                    <a:pt x="18403" y="21240"/>
                  </a:cubicBezTo>
                  <a:cubicBezTo>
                    <a:pt x="18552" y="20964"/>
                    <a:pt x="18573" y="20454"/>
                    <a:pt x="18573" y="20040"/>
                  </a:cubicBezTo>
                  <a:cubicBezTo>
                    <a:pt x="18573" y="19625"/>
                    <a:pt x="18509" y="19148"/>
                    <a:pt x="18457" y="18766"/>
                  </a:cubicBezTo>
                  <a:cubicBezTo>
                    <a:pt x="18350" y="17863"/>
                    <a:pt x="18212" y="16992"/>
                    <a:pt x="18096" y="16175"/>
                  </a:cubicBezTo>
                  <a:cubicBezTo>
                    <a:pt x="17713" y="13530"/>
                    <a:pt x="17310" y="10929"/>
                    <a:pt x="16758" y="8326"/>
                  </a:cubicBezTo>
                  <a:cubicBezTo>
                    <a:pt x="16385" y="6521"/>
                    <a:pt x="16109" y="4928"/>
                    <a:pt x="15791" y="3070"/>
                  </a:cubicBezTo>
                  <a:cubicBezTo>
                    <a:pt x="15717" y="2688"/>
                    <a:pt x="15663" y="2242"/>
                    <a:pt x="15557" y="1764"/>
                  </a:cubicBezTo>
                  <a:cubicBezTo>
                    <a:pt x="15462" y="1275"/>
                    <a:pt x="15324" y="564"/>
                    <a:pt x="14973" y="298"/>
                  </a:cubicBezTo>
                  <a:cubicBezTo>
                    <a:pt x="14591" y="1"/>
                    <a:pt x="13731" y="224"/>
                    <a:pt x="13242" y="288"/>
                  </a:cubicBezTo>
                  <a:cubicBezTo>
                    <a:pt x="11490" y="479"/>
                    <a:pt x="9589" y="840"/>
                    <a:pt x="7859" y="1053"/>
                  </a:cubicBezTo>
                  <a:cubicBezTo>
                    <a:pt x="7264" y="1116"/>
                    <a:pt x="6679" y="1148"/>
                    <a:pt x="6074" y="1222"/>
                  </a:cubicBezTo>
                  <a:cubicBezTo>
                    <a:pt x="4598" y="1403"/>
                    <a:pt x="3048" y="1796"/>
                    <a:pt x="1487" y="2167"/>
                  </a:cubicBezTo>
                  <a:cubicBezTo>
                    <a:pt x="1179" y="2242"/>
                    <a:pt x="871" y="2284"/>
                    <a:pt x="531" y="2433"/>
                  </a:cubicBezTo>
                  <a:close/>
                </a:path>
              </a:pathLst>
            </a:custGeom>
            <a:solidFill>
              <a:srgbClr val="F9D8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673;p44"/>
            <p:cNvSpPr/>
            <p:nvPr/>
          </p:nvSpPr>
          <p:spPr>
            <a:xfrm>
              <a:off x="2734825" y="3374025"/>
              <a:ext cx="28425" cy="9325"/>
            </a:xfrm>
            <a:custGeom>
              <a:avLst/>
              <a:gdLst/>
              <a:ahLst/>
              <a:cxnLst/>
              <a:rect l="l" t="t" r="r" b="b"/>
              <a:pathLst>
                <a:path w="1137" h="373" extrusionOk="0">
                  <a:moveTo>
                    <a:pt x="54" y="192"/>
                  </a:moveTo>
                  <a:cubicBezTo>
                    <a:pt x="106" y="340"/>
                    <a:pt x="829" y="373"/>
                    <a:pt x="956" y="245"/>
                  </a:cubicBezTo>
                  <a:cubicBezTo>
                    <a:pt x="1137" y="43"/>
                    <a:pt x="722" y="1"/>
                    <a:pt x="489" y="1"/>
                  </a:cubicBezTo>
                  <a:cubicBezTo>
                    <a:pt x="287" y="12"/>
                    <a:pt x="0" y="33"/>
                    <a:pt x="54" y="19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674;p44"/>
            <p:cNvSpPr/>
            <p:nvPr/>
          </p:nvSpPr>
          <p:spPr>
            <a:xfrm>
              <a:off x="2762700" y="3382525"/>
              <a:ext cx="13825" cy="27900"/>
            </a:xfrm>
            <a:custGeom>
              <a:avLst/>
              <a:gdLst/>
              <a:ahLst/>
              <a:cxnLst/>
              <a:rect l="l" t="t" r="r" b="b"/>
              <a:pathLst>
                <a:path w="553" h="1116" extrusionOk="0">
                  <a:moveTo>
                    <a:pt x="351" y="1062"/>
                  </a:moveTo>
                  <a:cubicBezTo>
                    <a:pt x="553" y="1116"/>
                    <a:pt x="510" y="43"/>
                    <a:pt x="329" y="22"/>
                  </a:cubicBezTo>
                  <a:cubicBezTo>
                    <a:pt x="43" y="0"/>
                    <a:pt x="1" y="956"/>
                    <a:pt x="351" y="106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675;p44"/>
            <p:cNvSpPr/>
            <p:nvPr/>
          </p:nvSpPr>
          <p:spPr>
            <a:xfrm>
              <a:off x="2770400" y="3416500"/>
              <a:ext cx="11450" cy="14375"/>
            </a:xfrm>
            <a:custGeom>
              <a:avLst/>
              <a:gdLst/>
              <a:ahLst/>
              <a:cxnLst/>
              <a:rect l="l" t="t" r="r" b="b"/>
              <a:pathLst>
                <a:path w="458" h="575" extrusionOk="0">
                  <a:moveTo>
                    <a:pt x="213" y="521"/>
                  </a:moveTo>
                  <a:cubicBezTo>
                    <a:pt x="457" y="574"/>
                    <a:pt x="425" y="75"/>
                    <a:pt x="234" y="43"/>
                  </a:cubicBezTo>
                  <a:cubicBezTo>
                    <a:pt x="0" y="1"/>
                    <a:pt x="21" y="479"/>
                    <a:pt x="213" y="52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676;p44"/>
            <p:cNvSpPr/>
            <p:nvPr/>
          </p:nvSpPr>
          <p:spPr>
            <a:xfrm>
              <a:off x="2458175" y="3649600"/>
              <a:ext cx="14375" cy="25800"/>
            </a:xfrm>
            <a:custGeom>
              <a:avLst/>
              <a:gdLst/>
              <a:ahLst/>
              <a:cxnLst/>
              <a:rect l="l" t="t" r="r" b="b"/>
              <a:pathLst>
                <a:path w="575" h="1032" extrusionOk="0">
                  <a:moveTo>
                    <a:pt x="309" y="75"/>
                  </a:moveTo>
                  <a:cubicBezTo>
                    <a:pt x="1" y="1"/>
                    <a:pt x="65" y="734"/>
                    <a:pt x="213" y="925"/>
                  </a:cubicBezTo>
                  <a:cubicBezTo>
                    <a:pt x="267" y="989"/>
                    <a:pt x="352" y="1031"/>
                    <a:pt x="383" y="1020"/>
                  </a:cubicBezTo>
                  <a:cubicBezTo>
                    <a:pt x="574" y="989"/>
                    <a:pt x="543" y="701"/>
                    <a:pt x="522" y="574"/>
                  </a:cubicBezTo>
                  <a:cubicBezTo>
                    <a:pt x="489" y="383"/>
                    <a:pt x="437" y="213"/>
                    <a:pt x="309" y="7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677;p44"/>
            <p:cNvSpPr/>
            <p:nvPr/>
          </p:nvSpPr>
          <p:spPr>
            <a:xfrm>
              <a:off x="2465075" y="3680675"/>
              <a:ext cx="13050" cy="22050"/>
            </a:xfrm>
            <a:custGeom>
              <a:avLst/>
              <a:gdLst/>
              <a:ahLst/>
              <a:cxnLst/>
              <a:rect l="l" t="t" r="r" b="b"/>
              <a:pathLst>
                <a:path w="522" h="882" extrusionOk="0">
                  <a:moveTo>
                    <a:pt x="22" y="277"/>
                  </a:moveTo>
                  <a:cubicBezTo>
                    <a:pt x="1" y="414"/>
                    <a:pt x="33" y="881"/>
                    <a:pt x="267" y="871"/>
                  </a:cubicBezTo>
                  <a:cubicBezTo>
                    <a:pt x="522" y="860"/>
                    <a:pt x="373" y="0"/>
                    <a:pt x="22" y="27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678;p44"/>
            <p:cNvSpPr/>
            <p:nvPr/>
          </p:nvSpPr>
          <p:spPr>
            <a:xfrm>
              <a:off x="2483675" y="3668175"/>
              <a:ext cx="46500" cy="89525"/>
            </a:xfrm>
            <a:custGeom>
              <a:avLst/>
              <a:gdLst/>
              <a:ahLst/>
              <a:cxnLst/>
              <a:rect l="l" t="t" r="r" b="b"/>
              <a:pathLst>
                <a:path w="1860" h="3581" extrusionOk="0">
                  <a:moveTo>
                    <a:pt x="1859" y="12"/>
                  </a:moveTo>
                  <a:cubicBezTo>
                    <a:pt x="1817" y="362"/>
                    <a:pt x="1657" y="692"/>
                    <a:pt x="1519" y="1031"/>
                  </a:cubicBezTo>
                  <a:cubicBezTo>
                    <a:pt x="1264" y="1658"/>
                    <a:pt x="988" y="2263"/>
                    <a:pt x="659" y="2847"/>
                  </a:cubicBezTo>
                  <a:cubicBezTo>
                    <a:pt x="553" y="3049"/>
                    <a:pt x="425" y="3283"/>
                    <a:pt x="276" y="3453"/>
                  </a:cubicBezTo>
                  <a:cubicBezTo>
                    <a:pt x="234" y="3495"/>
                    <a:pt x="170" y="3580"/>
                    <a:pt x="96" y="3538"/>
                  </a:cubicBezTo>
                  <a:cubicBezTo>
                    <a:pt x="0" y="3484"/>
                    <a:pt x="96" y="3389"/>
                    <a:pt x="118" y="3335"/>
                  </a:cubicBezTo>
                  <a:cubicBezTo>
                    <a:pt x="213" y="3113"/>
                    <a:pt x="319" y="2879"/>
                    <a:pt x="425" y="2656"/>
                  </a:cubicBezTo>
                  <a:cubicBezTo>
                    <a:pt x="712" y="2061"/>
                    <a:pt x="977" y="1466"/>
                    <a:pt x="1286" y="883"/>
                  </a:cubicBezTo>
                  <a:cubicBezTo>
                    <a:pt x="1434" y="596"/>
                    <a:pt x="1593" y="277"/>
                    <a:pt x="1753" y="54"/>
                  </a:cubicBezTo>
                  <a:cubicBezTo>
                    <a:pt x="1774" y="22"/>
                    <a:pt x="1795" y="12"/>
                    <a:pt x="1817" y="1"/>
                  </a:cubicBezTo>
                  <a:cubicBezTo>
                    <a:pt x="1827" y="1"/>
                    <a:pt x="1848" y="12"/>
                    <a:pt x="1859" y="1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679;p44"/>
            <p:cNvSpPr/>
            <p:nvPr/>
          </p:nvSpPr>
          <p:spPr>
            <a:xfrm>
              <a:off x="2478100" y="3670300"/>
              <a:ext cx="20200" cy="40375"/>
            </a:xfrm>
            <a:custGeom>
              <a:avLst/>
              <a:gdLst/>
              <a:ahLst/>
              <a:cxnLst/>
              <a:rect l="l" t="t" r="r" b="b"/>
              <a:pathLst>
                <a:path w="808" h="1615" extrusionOk="0">
                  <a:moveTo>
                    <a:pt x="733" y="1615"/>
                  </a:moveTo>
                  <a:cubicBezTo>
                    <a:pt x="542" y="1573"/>
                    <a:pt x="532" y="1275"/>
                    <a:pt x="499" y="1084"/>
                  </a:cubicBezTo>
                  <a:cubicBezTo>
                    <a:pt x="468" y="861"/>
                    <a:pt x="468" y="638"/>
                    <a:pt x="436" y="437"/>
                  </a:cubicBezTo>
                  <a:cubicBezTo>
                    <a:pt x="266" y="607"/>
                    <a:pt x="245" y="978"/>
                    <a:pt x="1" y="1053"/>
                  </a:cubicBezTo>
                  <a:cubicBezTo>
                    <a:pt x="43" y="702"/>
                    <a:pt x="266" y="415"/>
                    <a:pt x="404" y="118"/>
                  </a:cubicBezTo>
                  <a:cubicBezTo>
                    <a:pt x="669" y="1"/>
                    <a:pt x="702" y="394"/>
                    <a:pt x="744" y="649"/>
                  </a:cubicBezTo>
                  <a:cubicBezTo>
                    <a:pt x="797" y="989"/>
                    <a:pt x="808" y="1286"/>
                    <a:pt x="733" y="16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680;p44"/>
            <p:cNvSpPr/>
            <p:nvPr/>
          </p:nvSpPr>
          <p:spPr>
            <a:xfrm>
              <a:off x="2509975" y="3707225"/>
              <a:ext cx="44350" cy="47800"/>
            </a:xfrm>
            <a:custGeom>
              <a:avLst/>
              <a:gdLst/>
              <a:ahLst/>
              <a:cxnLst/>
              <a:rect l="l" t="t" r="r" b="b"/>
              <a:pathLst>
                <a:path w="1774" h="1912" extrusionOk="0">
                  <a:moveTo>
                    <a:pt x="669" y="1434"/>
                  </a:moveTo>
                  <a:cubicBezTo>
                    <a:pt x="817" y="1434"/>
                    <a:pt x="998" y="1360"/>
                    <a:pt x="1200" y="1317"/>
                  </a:cubicBezTo>
                  <a:cubicBezTo>
                    <a:pt x="1381" y="1285"/>
                    <a:pt x="1635" y="1200"/>
                    <a:pt x="1773" y="1370"/>
                  </a:cubicBezTo>
                  <a:cubicBezTo>
                    <a:pt x="1688" y="1603"/>
                    <a:pt x="1381" y="1636"/>
                    <a:pt x="1136" y="1699"/>
                  </a:cubicBezTo>
                  <a:cubicBezTo>
                    <a:pt x="1030" y="1731"/>
                    <a:pt x="902" y="1773"/>
                    <a:pt x="775" y="1806"/>
                  </a:cubicBezTo>
                  <a:cubicBezTo>
                    <a:pt x="574" y="1858"/>
                    <a:pt x="255" y="1912"/>
                    <a:pt x="234" y="1667"/>
                  </a:cubicBezTo>
                  <a:cubicBezTo>
                    <a:pt x="212" y="1445"/>
                    <a:pt x="393" y="1232"/>
                    <a:pt x="499" y="1041"/>
                  </a:cubicBezTo>
                  <a:cubicBezTo>
                    <a:pt x="616" y="829"/>
                    <a:pt x="711" y="659"/>
                    <a:pt x="786" y="489"/>
                  </a:cubicBezTo>
                  <a:cubicBezTo>
                    <a:pt x="711" y="510"/>
                    <a:pt x="626" y="574"/>
                    <a:pt x="520" y="680"/>
                  </a:cubicBezTo>
                  <a:cubicBezTo>
                    <a:pt x="456" y="744"/>
                    <a:pt x="361" y="914"/>
                    <a:pt x="276" y="903"/>
                  </a:cubicBezTo>
                  <a:cubicBezTo>
                    <a:pt x="0" y="871"/>
                    <a:pt x="308" y="489"/>
                    <a:pt x="414" y="383"/>
                  </a:cubicBezTo>
                  <a:cubicBezTo>
                    <a:pt x="562" y="234"/>
                    <a:pt x="828" y="0"/>
                    <a:pt x="1008" y="32"/>
                  </a:cubicBezTo>
                  <a:cubicBezTo>
                    <a:pt x="1402" y="96"/>
                    <a:pt x="1072" y="659"/>
                    <a:pt x="966" y="881"/>
                  </a:cubicBezTo>
                  <a:cubicBezTo>
                    <a:pt x="860" y="1084"/>
                    <a:pt x="754" y="1253"/>
                    <a:pt x="669" y="143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681;p44"/>
            <p:cNvSpPr/>
            <p:nvPr/>
          </p:nvSpPr>
          <p:spPr>
            <a:xfrm>
              <a:off x="2503325" y="3735900"/>
              <a:ext cx="142325" cy="143375"/>
            </a:xfrm>
            <a:custGeom>
              <a:avLst/>
              <a:gdLst/>
              <a:ahLst/>
              <a:cxnLst/>
              <a:rect l="l" t="t" r="r" b="b"/>
              <a:pathLst>
                <a:path w="5693" h="5735" extrusionOk="0">
                  <a:moveTo>
                    <a:pt x="5480" y="1518"/>
                  </a:moveTo>
                  <a:cubicBezTo>
                    <a:pt x="5321" y="1476"/>
                    <a:pt x="5321" y="1317"/>
                    <a:pt x="5289" y="1179"/>
                  </a:cubicBezTo>
                  <a:cubicBezTo>
                    <a:pt x="5002" y="1412"/>
                    <a:pt x="4939" y="2156"/>
                    <a:pt x="4514" y="2082"/>
                  </a:cubicBezTo>
                  <a:cubicBezTo>
                    <a:pt x="4248" y="2039"/>
                    <a:pt x="4047" y="1593"/>
                    <a:pt x="3887" y="1370"/>
                  </a:cubicBezTo>
                  <a:cubicBezTo>
                    <a:pt x="3686" y="1083"/>
                    <a:pt x="3505" y="829"/>
                    <a:pt x="3346" y="637"/>
                  </a:cubicBezTo>
                  <a:cubicBezTo>
                    <a:pt x="3091" y="1763"/>
                    <a:pt x="2910" y="2963"/>
                    <a:pt x="2719" y="4195"/>
                  </a:cubicBezTo>
                  <a:cubicBezTo>
                    <a:pt x="2666" y="4556"/>
                    <a:pt x="2634" y="5256"/>
                    <a:pt x="2326" y="5267"/>
                  </a:cubicBezTo>
                  <a:cubicBezTo>
                    <a:pt x="2093" y="5278"/>
                    <a:pt x="1933" y="5034"/>
                    <a:pt x="1817" y="4895"/>
                  </a:cubicBezTo>
                  <a:cubicBezTo>
                    <a:pt x="1466" y="4428"/>
                    <a:pt x="1190" y="3940"/>
                    <a:pt x="797" y="3526"/>
                  </a:cubicBezTo>
                  <a:cubicBezTo>
                    <a:pt x="627" y="4067"/>
                    <a:pt x="552" y="4619"/>
                    <a:pt x="404" y="5267"/>
                  </a:cubicBezTo>
                  <a:cubicBezTo>
                    <a:pt x="351" y="5480"/>
                    <a:pt x="319" y="5735"/>
                    <a:pt x="139" y="5681"/>
                  </a:cubicBezTo>
                  <a:cubicBezTo>
                    <a:pt x="0" y="5629"/>
                    <a:pt x="96" y="5363"/>
                    <a:pt x="117" y="5204"/>
                  </a:cubicBezTo>
                  <a:cubicBezTo>
                    <a:pt x="191" y="4821"/>
                    <a:pt x="266" y="4312"/>
                    <a:pt x="372" y="3823"/>
                  </a:cubicBezTo>
                  <a:cubicBezTo>
                    <a:pt x="457" y="3441"/>
                    <a:pt x="500" y="3026"/>
                    <a:pt x="807" y="3037"/>
                  </a:cubicBezTo>
                  <a:cubicBezTo>
                    <a:pt x="1137" y="3048"/>
                    <a:pt x="1413" y="3557"/>
                    <a:pt x="1562" y="3738"/>
                  </a:cubicBezTo>
                  <a:cubicBezTo>
                    <a:pt x="1774" y="4003"/>
                    <a:pt x="1933" y="4227"/>
                    <a:pt x="2167" y="4513"/>
                  </a:cubicBezTo>
                  <a:cubicBezTo>
                    <a:pt x="2326" y="3526"/>
                    <a:pt x="2570" y="2198"/>
                    <a:pt x="2761" y="1115"/>
                  </a:cubicBezTo>
                  <a:cubicBezTo>
                    <a:pt x="2836" y="711"/>
                    <a:pt x="2921" y="0"/>
                    <a:pt x="3377" y="95"/>
                  </a:cubicBezTo>
                  <a:cubicBezTo>
                    <a:pt x="3632" y="149"/>
                    <a:pt x="3898" y="605"/>
                    <a:pt x="4025" y="765"/>
                  </a:cubicBezTo>
                  <a:cubicBezTo>
                    <a:pt x="4238" y="1041"/>
                    <a:pt x="4375" y="1264"/>
                    <a:pt x="4556" y="1497"/>
                  </a:cubicBezTo>
                  <a:cubicBezTo>
                    <a:pt x="4673" y="1338"/>
                    <a:pt x="4779" y="1136"/>
                    <a:pt x="4875" y="945"/>
                  </a:cubicBezTo>
                  <a:cubicBezTo>
                    <a:pt x="4843" y="935"/>
                    <a:pt x="4673" y="977"/>
                    <a:pt x="4641" y="871"/>
                  </a:cubicBezTo>
                  <a:cubicBezTo>
                    <a:pt x="4736" y="659"/>
                    <a:pt x="5066" y="510"/>
                    <a:pt x="5257" y="456"/>
                  </a:cubicBezTo>
                  <a:cubicBezTo>
                    <a:pt x="5522" y="383"/>
                    <a:pt x="5586" y="690"/>
                    <a:pt x="5618" y="945"/>
                  </a:cubicBezTo>
                  <a:cubicBezTo>
                    <a:pt x="5639" y="1126"/>
                    <a:pt x="5692" y="1466"/>
                    <a:pt x="5480" y="1518"/>
                  </a:cubicBezTo>
                  <a:close/>
                </a:path>
              </a:pathLst>
            </a:custGeom>
            <a:solidFill>
              <a:srgbClr val="2C89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682;p44"/>
            <p:cNvSpPr/>
            <p:nvPr/>
          </p:nvSpPr>
          <p:spPr>
            <a:xfrm>
              <a:off x="2466950" y="3780500"/>
              <a:ext cx="191700" cy="116025"/>
            </a:xfrm>
            <a:custGeom>
              <a:avLst/>
              <a:gdLst/>
              <a:ahLst/>
              <a:cxnLst/>
              <a:rect l="l" t="t" r="r" b="b"/>
              <a:pathLst>
                <a:path w="7668" h="4641" extrusionOk="0">
                  <a:moveTo>
                    <a:pt x="11" y="0"/>
                  </a:moveTo>
                  <a:cubicBezTo>
                    <a:pt x="32" y="11"/>
                    <a:pt x="53" y="11"/>
                    <a:pt x="75" y="11"/>
                  </a:cubicBezTo>
                  <a:cubicBezTo>
                    <a:pt x="362" y="1423"/>
                    <a:pt x="648" y="2835"/>
                    <a:pt x="850" y="4291"/>
                  </a:cubicBezTo>
                  <a:cubicBezTo>
                    <a:pt x="2634" y="4067"/>
                    <a:pt x="4206" y="3749"/>
                    <a:pt x="6054" y="3472"/>
                  </a:cubicBezTo>
                  <a:cubicBezTo>
                    <a:pt x="6309" y="3430"/>
                    <a:pt x="6595" y="3387"/>
                    <a:pt x="6903" y="3324"/>
                  </a:cubicBezTo>
                  <a:cubicBezTo>
                    <a:pt x="6998" y="3303"/>
                    <a:pt x="7668" y="3080"/>
                    <a:pt x="7668" y="3409"/>
                  </a:cubicBezTo>
                  <a:cubicBezTo>
                    <a:pt x="7668" y="3706"/>
                    <a:pt x="7041" y="3675"/>
                    <a:pt x="6861" y="3696"/>
                  </a:cubicBezTo>
                  <a:cubicBezTo>
                    <a:pt x="5045" y="3918"/>
                    <a:pt x="3378" y="4206"/>
                    <a:pt x="1551" y="4471"/>
                  </a:cubicBezTo>
                  <a:cubicBezTo>
                    <a:pt x="1318" y="4503"/>
                    <a:pt x="808" y="4641"/>
                    <a:pt x="680" y="4577"/>
                  </a:cubicBezTo>
                  <a:cubicBezTo>
                    <a:pt x="553" y="4492"/>
                    <a:pt x="553" y="4227"/>
                    <a:pt x="521" y="4046"/>
                  </a:cubicBezTo>
                  <a:cubicBezTo>
                    <a:pt x="298" y="2698"/>
                    <a:pt x="149" y="1423"/>
                    <a:pt x="1" y="64"/>
                  </a:cubicBezTo>
                  <a:cubicBezTo>
                    <a:pt x="1" y="43"/>
                    <a:pt x="1" y="22"/>
                    <a:pt x="11" y="0"/>
                  </a:cubicBezTo>
                  <a:close/>
                </a:path>
              </a:pathLst>
            </a:custGeom>
            <a:solidFill>
              <a:srgbClr val="FF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683;p44"/>
            <p:cNvSpPr/>
            <p:nvPr/>
          </p:nvSpPr>
          <p:spPr>
            <a:xfrm>
              <a:off x="2550325" y="3633150"/>
              <a:ext cx="27875" cy="91350"/>
            </a:xfrm>
            <a:custGeom>
              <a:avLst/>
              <a:gdLst/>
              <a:ahLst/>
              <a:cxnLst/>
              <a:rect l="l" t="t" r="r" b="b"/>
              <a:pathLst>
                <a:path w="1115" h="3654" extrusionOk="0">
                  <a:moveTo>
                    <a:pt x="574" y="3568"/>
                  </a:moveTo>
                  <a:cubicBezTo>
                    <a:pt x="467" y="3483"/>
                    <a:pt x="383" y="2591"/>
                    <a:pt x="265" y="1742"/>
                  </a:cubicBezTo>
                  <a:cubicBezTo>
                    <a:pt x="149" y="935"/>
                    <a:pt x="0" y="181"/>
                    <a:pt x="43" y="128"/>
                  </a:cubicBezTo>
                  <a:cubicBezTo>
                    <a:pt x="95" y="43"/>
                    <a:pt x="467" y="0"/>
                    <a:pt x="563" y="75"/>
                  </a:cubicBezTo>
                  <a:cubicBezTo>
                    <a:pt x="659" y="160"/>
                    <a:pt x="1115" y="3377"/>
                    <a:pt x="1072" y="3431"/>
                  </a:cubicBezTo>
                  <a:cubicBezTo>
                    <a:pt x="1009" y="3558"/>
                    <a:pt x="659" y="3653"/>
                    <a:pt x="574" y="3568"/>
                  </a:cubicBezTo>
                  <a:close/>
                </a:path>
              </a:pathLst>
            </a:custGeom>
            <a:solidFill>
              <a:srgbClr val="2C89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684;p44"/>
            <p:cNvSpPr/>
            <p:nvPr/>
          </p:nvSpPr>
          <p:spPr>
            <a:xfrm>
              <a:off x="2568625" y="3593075"/>
              <a:ext cx="32425" cy="128500"/>
            </a:xfrm>
            <a:custGeom>
              <a:avLst/>
              <a:gdLst/>
              <a:ahLst/>
              <a:cxnLst/>
              <a:rect l="l" t="t" r="r" b="b"/>
              <a:pathLst>
                <a:path w="1297" h="5140" extrusionOk="0">
                  <a:moveTo>
                    <a:pt x="765" y="5023"/>
                  </a:moveTo>
                  <a:cubicBezTo>
                    <a:pt x="659" y="4895"/>
                    <a:pt x="521" y="3632"/>
                    <a:pt x="351" y="2442"/>
                  </a:cubicBezTo>
                  <a:cubicBezTo>
                    <a:pt x="192" y="1306"/>
                    <a:pt x="1" y="234"/>
                    <a:pt x="43" y="159"/>
                  </a:cubicBezTo>
                  <a:cubicBezTo>
                    <a:pt x="97" y="53"/>
                    <a:pt x="468" y="0"/>
                    <a:pt x="564" y="116"/>
                  </a:cubicBezTo>
                  <a:cubicBezTo>
                    <a:pt x="670" y="244"/>
                    <a:pt x="1296" y="4779"/>
                    <a:pt x="1275" y="4864"/>
                  </a:cubicBezTo>
                  <a:cubicBezTo>
                    <a:pt x="1211" y="5034"/>
                    <a:pt x="861" y="5140"/>
                    <a:pt x="765" y="5023"/>
                  </a:cubicBezTo>
                  <a:close/>
                </a:path>
              </a:pathLst>
            </a:custGeom>
            <a:solidFill>
              <a:srgbClr val="A59A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685;p44"/>
            <p:cNvSpPr/>
            <p:nvPr/>
          </p:nvSpPr>
          <p:spPr>
            <a:xfrm>
              <a:off x="2601550" y="3655975"/>
              <a:ext cx="24200" cy="61625"/>
            </a:xfrm>
            <a:custGeom>
              <a:avLst/>
              <a:gdLst/>
              <a:ahLst/>
              <a:cxnLst/>
              <a:rect l="l" t="t" r="r" b="b"/>
              <a:pathLst>
                <a:path w="968" h="2465" extrusionOk="0">
                  <a:moveTo>
                    <a:pt x="415" y="2411"/>
                  </a:moveTo>
                  <a:cubicBezTo>
                    <a:pt x="319" y="2358"/>
                    <a:pt x="276" y="1753"/>
                    <a:pt x="191" y="1190"/>
                  </a:cubicBezTo>
                  <a:cubicBezTo>
                    <a:pt x="118" y="649"/>
                    <a:pt x="0" y="149"/>
                    <a:pt x="43" y="107"/>
                  </a:cubicBezTo>
                  <a:cubicBezTo>
                    <a:pt x="107" y="54"/>
                    <a:pt x="479" y="0"/>
                    <a:pt x="564" y="54"/>
                  </a:cubicBezTo>
                  <a:cubicBezTo>
                    <a:pt x="659" y="107"/>
                    <a:pt x="967" y="2263"/>
                    <a:pt x="925" y="2294"/>
                  </a:cubicBezTo>
                  <a:cubicBezTo>
                    <a:pt x="850" y="2390"/>
                    <a:pt x="500" y="2464"/>
                    <a:pt x="415" y="241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686;p44"/>
            <p:cNvSpPr/>
            <p:nvPr/>
          </p:nvSpPr>
          <p:spPr>
            <a:xfrm>
              <a:off x="2617475" y="3602625"/>
              <a:ext cx="30300" cy="112300"/>
            </a:xfrm>
            <a:custGeom>
              <a:avLst/>
              <a:gdLst/>
              <a:ahLst/>
              <a:cxnLst/>
              <a:rect l="l" t="t" r="r" b="b"/>
              <a:pathLst>
                <a:path w="1212" h="4492" extrusionOk="0">
                  <a:moveTo>
                    <a:pt x="680" y="4397"/>
                  </a:moveTo>
                  <a:cubicBezTo>
                    <a:pt x="574" y="4291"/>
                    <a:pt x="458" y="3186"/>
                    <a:pt x="309" y="2134"/>
                  </a:cubicBezTo>
                  <a:cubicBezTo>
                    <a:pt x="170" y="1147"/>
                    <a:pt x="1" y="213"/>
                    <a:pt x="43" y="138"/>
                  </a:cubicBezTo>
                  <a:cubicBezTo>
                    <a:pt x="97" y="43"/>
                    <a:pt x="468" y="0"/>
                    <a:pt x="564" y="95"/>
                  </a:cubicBezTo>
                  <a:cubicBezTo>
                    <a:pt x="659" y="202"/>
                    <a:pt x="1211" y="4173"/>
                    <a:pt x="1190" y="4248"/>
                  </a:cubicBezTo>
                  <a:cubicBezTo>
                    <a:pt x="1116" y="4397"/>
                    <a:pt x="776" y="4492"/>
                    <a:pt x="680" y="4397"/>
                  </a:cubicBezTo>
                  <a:close/>
                </a:path>
              </a:pathLst>
            </a:custGeom>
            <a:solidFill>
              <a:srgbClr val="2C89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687;p44"/>
            <p:cNvSpPr/>
            <p:nvPr/>
          </p:nvSpPr>
          <p:spPr>
            <a:xfrm>
              <a:off x="2643775" y="3617200"/>
              <a:ext cx="28425" cy="94300"/>
            </a:xfrm>
            <a:custGeom>
              <a:avLst/>
              <a:gdLst/>
              <a:ahLst/>
              <a:cxnLst/>
              <a:rect l="l" t="t" r="r" b="b"/>
              <a:pathLst>
                <a:path w="1137" h="3772" extrusionOk="0">
                  <a:moveTo>
                    <a:pt x="595" y="3686"/>
                  </a:moveTo>
                  <a:cubicBezTo>
                    <a:pt x="489" y="3601"/>
                    <a:pt x="404" y="2677"/>
                    <a:pt x="276" y="1806"/>
                  </a:cubicBezTo>
                  <a:cubicBezTo>
                    <a:pt x="159" y="968"/>
                    <a:pt x="0" y="192"/>
                    <a:pt x="43" y="128"/>
                  </a:cubicBezTo>
                  <a:cubicBezTo>
                    <a:pt x="106" y="43"/>
                    <a:pt x="478" y="1"/>
                    <a:pt x="563" y="76"/>
                  </a:cubicBezTo>
                  <a:cubicBezTo>
                    <a:pt x="669" y="171"/>
                    <a:pt x="1136" y="3495"/>
                    <a:pt x="1094" y="3559"/>
                  </a:cubicBezTo>
                  <a:cubicBezTo>
                    <a:pt x="1030" y="3686"/>
                    <a:pt x="680" y="3771"/>
                    <a:pt x="595" y="3686"/>
                  </a:cubicBezTo>
                  <a:close/>
                </a:path>
              </a:pathLst>
            </a:custGeom>
            <a:solidFill>
              <a:srgbClr val="A59A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688;p44"/>
            <p:cNvSpPr/>
            <p:nvPr/>
          </p:nvSpPr>
          <p:spPr>
            <a:xfrm>
              <a:off x="2674575" y="3664475"/>
              <a:ext cx="22050" cy="43300"/>
            </a:xfrm>
            <a:custGeom>
              <a:avLst/>
              <a:gdLst/>
              <a:ahLst/>
              <a:cxnLst/>
              <a:rect l="l" t="t" r="r" b="b"/>
              <a:pathLst>
                <a:path w="882" h="1732" extrusionOk="0">
                  <a:moveTo>
                    <a:pt x="329" y="1699"/>
                  </a:moveTo>
                  <a:cubicBezTo>
                    <a:pt x="234" y="1668"/>
                    <a:pt x="212" y="1243"/>
                    <a:pt x="149" y="850"/>
                  </a:cubicBezTo>
                  <a:cubicBezTo>
                    <a:pt x="95" y="467"/>
                    <a:pt x="0" y="128"/>
                    <a:pt x="53" y="96"/>
                  </a:cubicBezTo>
                  <a:cubicBezTo>
                    <a:pt x="116" y="54"/>
                    <a:pt x="489" y="0"/>
                    <a:pt x="574" y="32"/>
                  </a:cubicBezTo>
                  <a:cubicBezTo>
                    <a:pt x="658" y="64"/>
                    <a:pt x="881" y="1562"/>
                    <a:pt x="839" y="1593"/>
                  </a:cubicBezTo>
                  <a:cubicBezTo>
                    <a:pt x="765" y="1657"/>
                    <a:pt x="414" y="1732"/>
                    <a:pt x="329" y="1699"/>
                  </a:cubicBezTo>
                  <a:close/>
                </a:path>
              </a:pathLst>
            </a:custGeom>
            <a:solidFill>
              <a:srgbClr val="FF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689;p44"/>
            <p:cNvSpPr/>
            <p:nvPr/>
          </p:nvSpPr>
          <p:spPr>
            <a:xfrm>
              <a:off x="2694750" y="3631025"/>
              <a:ext cx="25750" cy="73825"/>
            </a:xfrm>
            <a:custGeom>
              <a:avLst/>
              <a:gdLst/>
              <a:ahLst/>
              <a:cxnLst/>
              <a:rect l="l" t="t" r="r" b="b"/>
              <a:pathLst>
                <a:path w="1030" h="2953" extrusionOk="0">
                  <a:moveTo>
                    <a:pt x="478" y="2889"/>
                  </a:moveTo>
                  <a:cubicBezTo>
                    <a:pt x="382" y="2815"/>
                    <a:pt x="319" y="2093"/>
                    <a:pt x="223" y="1413"/>
                  </a:cubicBezTo>
                  <a:cubicBezTo>
                    <a:pt x="128" y="765"/>
                    <a:pt x="0" y="160"/>
                    <a:pt x="43" y="106"/>
                  </a:cubicBezTo>
                  <a:cubicBezTo>
                    <a:pt x="106" y="43"/>
                    <a:pt x="478" y="0"/>
                    <a:pt x="563" y="54"/>
                  </a:cubicBezTo>
                  <a:cubicBezTo>
                    <a:pt x="659" y="128"/>
                    <a:pt x="1030" y="2709"/>
                    <a:pt x="987" y="2761"/>
                  </a:cubicBezTo>
                  <a:cubicBezTo>
                    <a:pt x="924" y="2867"/>
                    <a:pt x="574" y="2952"/>
                    <a:pt x="478" y="2889"/>
                  </a:cubicBezTo>
                  <a:close/>
                </a:path>
              </a:pathLst>
            </a:custGeom>
            <a:solidFill>
              <a:srgbClr val="2C89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690;p44"/>
            <p:cNvSpPr/>
            <p:nvPr/>
          </p:nvSpPr>
          <p:spPr>
            <a:xfrm>
              <a:off x="2713325" y="3577125"/>
              <a:ext cx="31875" cy="124800"/>
            </a:xfrm>
            <a:custGeom>
              <a:avLst/>
              <a:gdLst/>
              <a:ahLst/>
              <a:cxnLst/>
              <a:rect l="l" t="t" r="r" b="b"/>
              <a:pathLst>
                <a:path w="1275" h="4992" extrusionOk="0">
                  <a:moveTo>
                    <a:pt x="744" y="4875"/>
                  </a:moveTo>
                  <a:cubicBezTo>
                    <a:pt x="638" y="4758"/>
                    <a:pt x="510" y="3526"/>
                    <a:pt x="340" y="2369"/>
                  </a:cubicBezTo>
                  <a:cubicBezTo>
                    <a:pt x="192" y="1264"/>
                    <a:pt x="1" y="223"/>
                    <a:pt x="43" y="150"/>
                  </a:cubicBezTo>
                  <a:cubicBezTo>
                    <a:pt x="96" y="43"/>
                    <a:pt x="468" y="1"/>
                    <a:pt x="563" y="107"/>
                  </a:cubicBezTo>
                  <a:cubicBezTo>
                    <a:pt x="669" y="223"/>
                    <a:pt x="1275" y="4641"/>
                    <a:pt x="1254" y="4716"/>
                  </a:cubicBezTo>
                  <a:cubicBezTo>
                    <a:pt x="1190" y="4886"/>
                    <a:pt x="839" y="4992"/>
                    <a:pt x="744" y="4875"/>
                  </a:cubicBezTo>
                  <a:close/>
                </a:path>
              </a:pathLst>
            </a:custGeom>
            <a:solidFill>
              <a:srgbClr val="A59A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691;p44"/>
            <p:cNvSpPr/>
            <p:nvPr/>
          </p:nvSpPr>
          <p:spPr>
            <a:xfrm>
              <a:off x="2743850" y="3599975"/>
              <a:ext cx="28700" cy="97975"/>
            </a:xfrm>
            <a:custGeom>
              <a:avLst/>
              <a:gdLst/>
              <a:ahLst/>
              <a:cxnLst/>
              <a:rect l="l" t="t" r="r" b="b"/>
              <a:pathLst>
                <a:path w="1148" h="3919" extrusionOk="0">
                  <a:moveTo>
                    <a:pt x="606" y="3823"/>
                  </a:moveTo>
                  <a:cubicBezTo>
                    <a:pt x="510" y="3738"/>
                    <a:pt x="415" y="2771"/>
                    <a:pt x="287" y="1869"/>
                  </a:cubicBezTo>
                  <a:cubicBezTo>
                    <a:pt x="160" y="1009"/>
                    <a:pt x="0" y="191"/>
                    <a:pt x="54" y="138"/>
                  </a:cubicBezTo>
                  <a:cubicBezTo>
                    <a:pt x="107" y="53"/>
                    <a:pt x="479" y="0"/>
                    <a:pt x="574" y="85"/>
                  </a:cubicBezTo>
                  <a:cubicBezTo>
                    <a:pt x="670" y="180"/>
                    <a:pt x="1147" y="3621"/>
                    <a:pt x="1116" y="3685"/>
                  </a:cubicBezTo>
                  <a:cubicBezTo>
                    <a:pt x="1052" y="3823"/>
                    <a:pt x="701" y="3918"/>
                    <a:pt x="606" y="382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692;p44"/>
            <p:cNvSpPr/>
            <p:nvPr/>
          </p:nvSpPr>
          <p:spPr>
            <a:xfrm>
              <a:off x="2653325" y="3712250"/>
              <a:ext cx="165400" cy="164600"/>
            </a:xfrm>
            <a:custGeom>
              <a:avLst/>
              <a:gdLst/>
              <a:ahLst/>
              <a:cxnLst/>
              <a:rect l="l" t="t" r="r" b="b"/>
              <a:pathLst>
                <a:path w="6616" h="6584" extrusionOk="0">
                  <a:moveTo>
                    <a:pt x="2231" y="468"/>
                  </a:moveTo>
                  <a:cubicBezTo>
                    <a:pt x="1657" y="1041"/>
                    <a:pt x="1105" y="1636"/>
                    <a:pt x="605" y="2231"/>
                  </a:cubicBezTo>
                  <a:cubicBezTo>
                    <a:pt x="595" y="2221"/>
                    <a:pt x="574" y="2210"/>
                    <a:pt x="563" y="2210"/>
                  </a:cubicBezTo>
                  <a:lnTo>
                    <a:pt x="499" y="2178"/>
                  </a:lnTo>
                  <a:cubicBezTo>
                    <a:pt x="574" y="1955"/>
                    <a:pt x="669" y="1753"/>
                    <a:pt x="797" y="1562"/>
                  </a:cubicBezTo>
                  <a:cubicBezTo>
                    <a:pt x="1126" y="1052"/>
                    <a:pt x="1604" y="670"/>
                    <a:pt x="2146" y="500"/>
                  </a:cubicBezTo>
                  <a:cubicBezTo>
                    <a:pt x="2177" y="489"/>
                    <a:pt x="2209" y="479"/>
                    <a:pt x="2231" y="468"/>
                  </a:cubicBezTo>
                  <a:close/>
                  <a:moveTo>
                    <a:pt x="2570" y="510"/>
                  </a:moveTo>
                  <a:lnTo>
                    <a:pt x="2687" y="1031"/>
                  </a:lnTo>
                  <a:lnTo>
                    <a:pt x="1243" y="2507"/>
                  </a:lnTo>
                  <a:cubicBezTo>
                    <a:pt x="1115" y="2454"/>
                    <a:pt x="988" y="2391"/>
                    <a:pt x="860" y="2337"/>
                  </a:cubicBezTo>
                  <a:cubicBezTo>
                    <a:pt x="1402" y="1700"/>
                    <a:pt x="1976" y="1084"/>
                    <a:pt x="2570" y="510"/>
                  </a:cubicBezTo>
                  <a:close/>
                  <a:moveTo>
                    <a:pt x="2762" y="1339"/>
                  </a:moveTo>
                  <a:lnTo>
                    <a:pt x="2847" y="1742"/>
                  </a:lnTo>
                  <a:lnTo>
                    <a:pt x="2847" y="1753"/>
                  </a:lnTo>
                  <a:lnTo>
                    <a:pt x="1837" y="2752"/>
                  </a:lnTo>
                  <a:cubicBezTo>
                    <a:pt x="1731" y="2709"/>
                    <a:pt x="1636" y="2667"/>
                    <a:pt x="1530" y="2624"/>
                  </a:cubicBezTo>
                  <a:lnTo>
                    <a:pt x="1508" y="2613"/>
                  </a:lnTo>
                  <a:lnTo>
                    <a:pt x="2762" y="1339"/>
                  </a:lnTo>
                  <a:close/>
                  <a:moveTo>
                    <a:pt x="2920" y="2051"/>
                  </a:moveTo>
                  <a:lnTo>
                    <a:pt x="2995" y="2422"/>
                  </a:lnTo>
                  <a:cubicBezTo>
                    <a:pt x="2847" y="2634"/>
                    <a:pt x="2666" y="2825"/>
                    <a:pt x="2485" y="2995"/>
                  </a:cubicBezTo>
                  <a:cubicBezTo>
                    <a:pt x="2358" y="2953"/>
                    <a:pt x="2231" y="2900"/>
                    <a:pt x="2103" y="2858"/>
                  </a:cubicBezTo>
                  <a:cubicBezTo>
                    <a:pt x="2379" y="2582"/>
                    <a:pt x="2644" y="2316"/>
                    <a:pt x="2920" y="2051"/>
                  </a:cubicBezTo>
                  <a:close/>
                  <a:moveTo>
                    <a:pt x="3080" y="2752"/>
                  </a:moveTo>
                  <a:lnTo>
                    <a:pt x="3186" y="3250"/>
                  </a:lnTo>
                  <a:cubicBezTo>
                    <a:pt x="3048" y="3198"/>
                    <a:pt x="2899" y="3155"/>
                    <a:pt x="2762" y="3102"/>
                  </a:cubicBezTo>
                  <a:lnTo>
                    <a:pt x="3080" y="2752"/>
                  </a:lnTo>
                  <a:close/>
                  <a:moveTo>
                    <a:pt x="3472" y="268"/>
                  </a:moveTo>
                  <a:cubicBezTo>
                    <a:pt x="3708" y="268"/>
                    <a:pt x="3946" y="302"/>
                    <a:pt x="4185" y="373"/>
                  </a:cubicBezTo>
                  <a:cubicBezTo>
                    <a:pt x="4779" y="543"/>
                    <a:pt x="5310" y="935"/>
                    <a:pt x="5639" y="1445"/>
                  </a:cubicBezTo>
                  <a:cubicBezTo>
                    <a:pt x="6297" y="2464"/>
                    <a:pt x="6223" y="3835"/>
                    <a:pt x="5469" y="4875"/>
                  </a:cubicBezTo>
                  <a:cubicBezTo>
                    <a:pt x="5119" y="5364"/>
                    <a:pt x="4631" y="5756"/>
                    <a:pt x="4078" y="6022"/>
                  </a:cubicBezTo>
                  <a:cubicBezTo>
                    <a:pt x="3654" y="6220"/>
                    <a:pt x="3229" y="6319"/>
                    <a:pt x="2839" y="6319"/>
                  </a:cubicBezTo>
                  <a:cubicBezTo>
                    <a:pt x="2644" y="6319"/>
                    <a:pt x="2457" y="6295"/>
                    <a:pt x="2283" y="6245"/>
                  </a:cubicBezTo>
                  <a:cubicBezTo>
                    <a:pt x="2252" y="6235"/>
                    <a:pt x="2231" y="6224"/>
                    <a:pt x="2198" y="6213"/>
                  </a:cubicBezTo>
                  <a:cubicBezTo>
                    <a:pt x="1030" y="5810"/>
                    <a:pt x="425" y="4440"/>
                    <a:pt x="362" y="3335"/>
                  </a:cubicBezTo>
                  <a:cubicBezTo>
                    <a:pt x="340" y="3028"/>
                    <a:pt x="372" y="2730"/>
                    <a:pt x="436" y="2433"/>
                  </a:cubicBezTo>
                  <a:cubicBezTo>
                    <a:pt x="1381" y="2868"/>
                    <a:pt x="2358" y="3250"/>
                    <a:pt x="3335" y="3580"/>
                  </a:cubicBezTo>
                  <a:cubicBezTo>
                    <a:pt x="3349" y="3584"/>
                    <a:pt x="3362" y="3586"/>
                    <a:pt x="3375" y="3586"/>
                  </a:cubicBezTo>
                  <a:cubicBezTo>
                    <a:pt x="3424" y="3586"/>
                    <a:pt x="3469" y="3558"/>
                    <a:pt x="3494" y="3516"/>
                  </a:cubicBezTo>
                  <a:cubicBezTo>
                    <a:pt x="3515" y="3463"/>
                    <a:pt x="3515" y="3410"/>
                    <a:pt x="3484" y="3367"/>
                  </a:cubicBezTo>
                  <a:lnTo>
                    <a:pt x="3282" y="2454"/>
                  </a:lnTo>
                  <a:cubicBezTo>
                    <a:pt x="3282" y="2433"/>
                    <a:pt x="3282" y="2391"/>
                    <a:pt x="3260" y="2369"/>
                  </a:cubicBezTo>
                  <a:lnTo>
                    <a:pt x="2804" y="362"/>
                  </a:lnTo>
                  <a:cubicBezTo>
                    <a:pt x="3022" y="299"/>
                    <a:pt x="3246" y="268"/>
                    <a:pt x="3472" y="268"/>
                  </a:cubicBezTo>
                  <a:close/>
                  <a:moveTo>
                    <a:pt x="3481" y="0"/>
                  </a:moveTo>
                  <a:cubicBezTo>
                    <a:pt x="3318" y="0"/>
                    <a:pt x="3156" y="14"/>
                    <a:pt x="2995" y="43"/>
                  </a:cubicBezTo>
                  <a:cubicBezTo>
                    <a:pt x="2878" y="75"/>
                    <a:pt x="2740" y="107"/>
                    <a:pt x="2613" y="149"/>
                  </a:cubicBezTo>
                  <a:cubicBezTo>
                    <a:pt x="2599" y="149"/>
                    <a:pt x="2585" y="145"/>
                    <a:pt x="2570" y="145"/>
                  </a:cubicBezTo>
                  <a:cubicBezTo>
                    <a:pt x="2563" y="145"/>
                    <a:pt x="2556" y="146"/>
                    <a:pt x="2549" y="149"/>
                  </a:cubicBezTo>
                  <a:cubicBezTo>
                    <a:pt x="1285" y="277"/>
                    <a:pt x="234" y="1435"/>
                    <a:pt x="107" y="2815"/>
                  </a:cubicBezTo>
                  <a:cubicBezTo>
                    <a:pt x="1" y="4005"/>
                    <a:pt x="510" y="5576"/>
                    <a:pt x="1700" y="6277"/>
                  </a:cubicBezTo>
                  <a:cubicBezTo>
                    <a:pt x="1859" y="6362"/>
                    <a:pt x="2028" y="6436"/>
                    <a:pt x="2198" y="6490"/>
                  </a:cubicBezTo>
                  <a:cubicBezTo>
                    <a:pt x="2415" y="6554"/>
                    <a:pt x="2637" y="6583"/>
                    <a:pt x="2858" y="6583"/>
                  </a:cubicBezTo>
                  <a:cubicBezTo>
                    <a:pt x="3808" y="6583"/>
                    <a:pt x="4760" y="6044"/>
                    <a:pt x="5363" y="5406"/>
                  </a:cubicBezTo>
                  <a:cubicBezTo>
                    <a:pt x="6340" y="4387"/>
                    <a:pt x="6616" y="2943"/>
                    <a:pt x="6085" y="1711"/>
                  </a:cubicBezTo>
                  <a:cubicBezTo>
                    <a:pt x="5745" y="946"/>
                    <a:pt x="5055" y="352"/>
                    <a:pt x="4248" y="107"/>
                  </a:cubicBezTo>
                  <a:cubicBezTo>
                    <a:pt x="3995" y="36"/>
                    <a:pt x="3737" y="0"/>
                    <a:pt x="348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693;p44"/>
            <p:cNvSpPr/>
            <p:nvPr/>
          </p:nvSpPr>
          <p:spPr>
            <a:xfrm>
              <a:off x="2541300" y="3428450"/>
              <a:ext cx="69575" cy="56575"/>
            </a:xfrm>
            <a:custGeom>
              <a:avLst/>
              <a:gdLst/>
              <a:ahLst/>
              <a:cxnLst/>
              <a:rect l="l" t="t" r="r" b="b"/>
              <a:pathLst>
                <a:path w="2783" h="2263" extrusionOk="0">
                  <a:moveTo>
                    <a:pt x="2782" y="1434"/>
                  </a:moveTo>
                  <a:cubicBezTo>
                    <a:pt x="1869" y="1743"/>
                    <a:pt x="935" y="2008"/>
                    <a:pt x="0" y="2262"/>
                  </a:cubicBezTo>
                  <a:cubicBezTo>
                    <a:pt x="382" y="1530"/>
                    <a:pt x="722" y="723"/>
                    <a:pt x="1105" y="1"/>
                  </a:cubicBezTo>
                  <a:cubicBezTo>
                    <a:pt x="1954" y="298"/>
                    <a:pt x="2474" y="808"/>
                    <a:pt x="2782" y="1434"/>
                  </a:cubicBezTo>
                  <a:close/>
                </a:path>
              </a:pathLst>
            </a:custGeom>
            <a:solidFill>
              <a:srgbClr val="C8C4F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694;p44"/>
            <p:cNvSpPr/>
            <p:nvPr/>
          </p:nvSpPr>
          <p:spPr>
            <a:xfrm>
              <a:off x="2545550" y="3475175"/>
              <a:ext cx="77250" cy="69850"/>
            </a:xfrm>
            <a:custGeom>
              <a:avLst/>
              <a:gdLst/>
              <a:ahLst/>
              <a:cxnLst/>
              <a:rect l="l" t="t" r="r" b="b"/>
              <a:pathLst>
                <a:path w="3090" h="2794" extrusionOk="0">
                  <a:moveTo>
                    <a:pt x="2219" y="2793"/>
                  </a:moveTo>
                  <a:cubicBezTo>
                    <a:pt x="1433" y="2178"/>
                    <a:pt x="754" y="1488"/>
                    <a:pt x="0" y="851"/>
                  </a:cubicBezTo>
                  <a:cubicBezTo>
                    <a:pt x="201" y="733"/>
                    <a:pt x="435" y="691"/>
                    <a:pt x="658" y="627"/>
                  </a:cubicBezTo>
                  <a:cubicBezTo>
                    <a:pt x="1338" y="415"/>
                    <a:pt x="2070" y="213"/>
                    <a:pt x="2750" y="1"/>
                  </a:cubicBezTo>
                  <a:cubicBezTo>
                    <a:pt x="3090" y="733"/>
                    <a:pt x="2889" y="2220"/>
                    <a:pt x="2219" y="2793"/>
                  </a:cubicBezTo>
                  <a:close/>
                </a:path>
              </a:pathLst>
            </a:custGeom>
            <a:solidFill>
              <a:srgbClr val="A59A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695;p44"/>
            <p:cNvSpPr/>
            <p:nvPr/>
          </p:nvSpPr>
          <p:spPr>
            <a:xfrm>
              <a:off x="2458175" y="3422100"/>
              <a:ext cx="136250" cy="160100"/>
            </a:xfrm>
            <a:custGeom>
              <a:avLst/>
              <a:gdLst/>
              <a:ahLst/>
              <a:cxnLst/>
              <a:rect l="l" t="t" r="r" b="b"/>
              <a:pathLst>
                <a:path w="5450" h="6404" extrusionOk="0">
                  <a:moveTo>
                    <a:pt x="4090" y="159"/>
                  </a:moveTo>
                  <a:cubicBezTo>
                    <a:pt x="3750" y="924"/>
                    <a:pt x="3346" y="1678"/>
                    <a:pt x="2964" y="2495"/>
                  </a:cubicBezTo>
                  <a:cubicBezTo>
                    <a:pt x="2911" y="2623"/>
                    <a:pt x="2826" y="2804"/>
                    <a:pt x="2826" y="2846"/>
                  </a:cubicBezTo>
                  <a:cubicBezTo>
                    <a:pt x="2826" y="2963"/>
                    <a:pt x="3325" y="3356"/>
                    <a:pt x="3431" y="3451"/>
                  </a:cubicBezTo>
                  <a:cubicBezTo>
                    <a:pt x="3984" y="3939"/>
                    <a:pt x="4515" y="4386"/>
                    <a:pt x="5067" y="4874"/>
                  </a:cubicBezTo>
                  <a:cubicBezTo>
                    <a:pt x="5194" y="4991"/>
                    <a:pt x="5322" y="5129"/>
                    <a:pt x="5428" y="5150"/>
                  </a:cubicBezTo>
                  <a:cubicBezTo>
                    <a:pt x="5449" y="5161"/>
                    <a:pt x="5438" y="5171"/>
                    <a:pt x="5428" y="5171"/>
                  </a:cubicBezTo>
                  <a:cubicBezTo>
                    <a:pt x="5141" y="5501"/>
                    <a:pt x="4642" y="5798"/>
                    <a:pt x="4196" y="5926"/>
                  </a:cubicBezTo>
                  <a:cubicBezTo>
                    <a:pt x="2518" y="6403"/>
                    <a:pt x="734" y="5171"/>
                    <a:pt x="341" y="3908"/>
                  </a:cubicBezTo>
                  <a:cubicBezTo>
                    <a:pt x="1" y="2804"/>
                    <a:pt x="500" y="1518"/>
                    <a:pt x="1201" y="871"/>
                  </a:cubicBezTo>
                  <a:cubicBezTo>
                    <a:pt x="1562" y="541"/>
                    <a:pt x="1976" y="340"/>
                    <a:pt x="2454" y="201"/>
                  </a:cubicBezTo>
                  <a:cubicBezTo>
                    <a:pt x="2922" y="74"/>
                    <a:pt x="3463" y="0"/>
                    <a:pt x="4090" y="15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696;p44"/>
            <p:cNvSpPr/>
            <p:nvPr/>
          </p:nvSpPr>
          <p:spPr>
            <a:xfrm>
              <a:off x="2640050" y="3404575"/>
              <a:ext cx="100900" cy="63450"/>
            </a:xfrm>
            <a:custGeom>
              <a:avLst/>
              <a:gdLst/>
              <a:ahLst/>
              <a:cxnLst/>
              <a:rect l="l" t="t" r="r" b="b"/>
              <a:pathLst>
                <a:path w="4036" h="2538" extrusionOk="0">
                  <a:moveTo>
                    <a:pt x="2177" y="754"/>
                  </a:moveTo>
                  <a:cubicBezTo>
                    <a:pt x="2368" y="669"/>
                    <a:pt x="2474" y="350"/>
                    <a:pt x="2698" y="404"/>
                  </a:cubicBezTo>
                  <a:cubicBezTo>
                    <a:pt x="2932" y="467"/>
                    <a:pt x="2847" y="829"/>
                    <a:pt x="2932" y="1051"/>
                  </a:cubicBezTo>
                  <a:cubicBezTo>
                    <a:pt x="3133" y="945"/>
                    <a:pt x="3303" y="722"/>
                    <a:pt x="3536" y="786"/>
                  </a:cubicBezTo>
                  <a:cubicBezTo>
                    <a:pt x="3802" y="860"/>
                    <a:pt x="4036" y="1412"/>
                    <a:pt x="4036" y="1667"/>
                  </a:cubicBezTo>
                  <a:cubicBezTo>
                    <a:pt x="3909" y="1551"/>
                    <a:pt x="3855" y="1476"/>
                    <a:pt x="3749" y="1348"/>
                  </a:cubicBezTo>
                  <a:cubicBezTo>
                    <a:pt x="3696" y="1264"/>
                    <a:pt x="3600" y="1041"/>
                    <a:pt x="3494" y="1009"/>
                  </a:cubicBezTo>
                  <a:cubicBezTo>
                    <a:pt x="3250" y="945"/>
                    <a:pt x="3123" y="1348"/>
                    <a:pt x="2899" y="1296"/>
                  </a:cubicBezTo>
                  <a:cubicBezTo>
                    <a:pt x="2687" y="1253"/>
                    <a:pt x="2687" y="913"/>
                    <a:pt x="2634" y="690"/>
                  </a:cubicBezTo>
                  <a:cubicBezTo>
                    <a:pt x="2422" y="701"/>
                    <a:pt x="2326" y="1157"/>
                    <a:pt x="2113" y="1136"/>
                  </a:cubicBezTo>
                  <a:cubicBezTo>
                    <a:pt x="1912" y="1126"/>
                    <a:pt x="1922" y="924"/>
                    <a:pt x="1912" y="711"/>
                  </a:cubicBezTo>
                  <a:cubicBezTo>
                    <a:pt x="1678" y="998"/>
                    <a:pt x="1582" y="1879"/>
                    <a:pt x="1190" y="1816"/>
                  </a:cubicBezTo>
                  <a:cubicBezTo>
                    <a:pt x="956" y="1784"/>
                    <a:pt x="956" y="1508"/>
                    <a:pt x="935" y="1296"/>
                  </a:cubicBezTo>
                  <a:cubicBezTo>
                    <a:pt x="797" y="1593"/>
                    <a:pt x="669" y="2538"/>
                    <a:pt x="255" y="2304"/>
                  </a:cubicBezTo>
                  <a:cubicBezTo>
                    <a:pt x="11" y="2167"/>
                    <a:pt x="1" y="1551"/>
                    <a:pt x="74" y="1072"/>
                  </a:cubicBezTo>
                  <a:cubicBezTo>
                    <a:pt x="117" y="786"/>
                    <a:pt x="213" y="329"/>
                    <a:pt x="436" y="329"/>
                  </a:cubicBezTo>
                  <a:cubicBezTo>
                    <a:pt x="690" y="340"/>
                    <a:pt x="680" y="626"/>
                    <a:pt x="723" y="829"/>
                  </a:cubicBezTo>
                  <a:cubicBezTo>
                    <a:pt x="893" y="648"/>
                    <a:pt x="818" y="106"/>
                    <a:pt x="1030" y="10"/>
                  </a:cubicBezTo>
                  <a:cubicBezTo>
                    <a:pt x="1328" y="10"/>
                    <a:pt x="1264" y="319"/>
                    <a:pt x="1275" y="541"/>
                  </a:cubicBezTo>
                  <a:cubicBezTo>
                    <a:pt x="1285" y="775"/>
                    <a:pt x="1296" y="987"/>
                    <a:pt x="1306" y="1126"/>
                  </a:cubicBezTo>
                  <a:cubicBezTo>
                    <a:pt x="1476" y="956"/>
                    <a:pt x="1667" y="117"/>
                    <a:pt x="1933" y="64"/>
                  </a:cubicBezTo>
                  <a:cubicBezTo>
                    <a:pt x="2252" y="0"/>
                    <a:pt x="2220" y="456"/>
                    <a:pt x="2177" y="754"/>
                  </a:cubicBezTo>
                  <a:close/>
                  <a:moveTo>
                    <a:pt x="404" y="1827"/>
                  </a:moveTo>
                  <a:cubicBezTo>
                    <a:pt x="499" y="1657"/>
                    <a:pt x="542" y="1402"/>
                    <a:pt x="627" y="1221"/>
                  </a:cubicBezTo>
                  <a:cubicBezTo>
                    <a:pt x="520" y="1126"/>
                    <a:pt x="532" y="945"/>
                    <a:pt x="468" y="807"/>
                  </a:cubicBezTo>
                  <a:cubicBezTo>
                    <a:pt x="425" y="1168"/>
                    <a:pt x="362" y="1529"/>
                    <a:pt x="404" y="1827"/>
                  </a:cubicBezTo>
                  <a:close/>
                </a:path>
              </a:pathLst>
            </a:custGeom>
            <a:solidFill>
              <a:srgbClr val="A59A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697;p44"/>
            <p:cNvSpPr/>
            <p:nvPr/>
          </p:nvSpPr>
          <p:spPr>
            <a:xfrm>
              <a:off x="2640850" y="3459250"/>
              <a:ext cx="64800" cy="117100"/>
            </a:xfrm>
            <a:custGeom>
              <a:avLst/>
              <a:gdLst/>
              <a:ahLst/>
              <a:cxnLst/>
              <a:rect l="l" t="t" r="r" b="b"/>
              <a:pathLst>
                <a:path w="2592" h="4684" extrusionOk="0">
                  <a:moveTo>
                    <a:pt x="2591" y="22"/>
                  </a:moveTo>
                  <a:cubicBezTo>
                    <a:pt x="2506" y="489"/>
                    <a:pt x="2262" y="893"/>
                    <a:pt x="2060" y="1296"/>
                  </a:cubicBezTo>
                  <a:cubicBezTo>
                    <a:pt x="1572" y="2284"/>
                    <a:pt x="1083" y="3303"/>
                    <a:pt x="500" y="4227"/>
                  </a:cubicBezTo>
                  <a:cubicBezTo>
                    <a:pt x="446" y="4301"/>
                    <a:pt x="361" y="4407"/>
                    <a:pt x="297" y="4482"/>
                  </a:cubicBezTo>
                  <a:cubicBezTo>
                    <a:pt x="245" y="4556"/>
                    <a:pt x="181" y="4684"/>
                    <a:pt x="64" y="4641"/>
                  </a:cubicBezTo>
                  <a:cubicBezTo>
                    <a:pt x="0" y="4429"/>
                    <a:pt x="149" y="4185"/>
                    <a:pt x="234" y="3983"/>
                  </a:cubicBezTo>
                  <a:cubicBezTo>
                    <a:pt x="786" y="2815"/>
                    <a:pt x="1465" y="1679"/>
                    <a:pt x="2135" y="584"/>
                  </a:cubicBezTo>
                  <a:cubicBezTo>
                    <a:pt x="2251" y="393"/>
                    <a:pt x="2347" y="171"/>
                    <a:pt x="2485" y="43"/>
                  </a:cubicBezTo>
                  <a:cubicBezTo>
                    <a:pt x="2496" y="22"/>
                    <a:pt x="2527" y="22"/>
                    <a:pt x="2527" y="1"/>
                  </a:cubicBezTo>
                  <a:cubicBezTo>
                    <a:pt x="2549" y="1"/>
                    <a:pt x="2549" y="11"/>
                    <a:pt x="2549" y="2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698;p44"/>
            <p:cNvSpPr/>
            <p:nvPr/>
          </p:nvSpPr>
          <p:spPr>
            <a:xfrm>
              <a:off x="2646950" y="3485800"/>
              <a:ext cx="26050" cy="36125"/>
            </a:xfrm>
            <a:custGeom>
              <a:avLst/>
              <a:gdLst/>
              <a:ahLst/>
              <a:cxnLst/>
              <a:rect l="l" t="t" r="r" b="b"/>
              <a:pathLst>
                <a:path w="1042" h="1445" extrusionOk="0">
                  <a:moveTo>
                    <a:pt x="489" y="967"/>
                  </a:moveTo>
                  <a:cubicBezTo>
                    <a:pt x="362" y="1445"/>
                    <a:pt x="1" y="1009"/>
                    <a:pt x="32" y="638"/>
                  </a:cubicBezTo>
                  <a:cubicBezTo>
                    <a:pt x="43" y="468"/>
                    <a:pt x="138" y="266"/>
                    <a:pt x="256" y="171"/>
                  </a:cubicBezTo>
                  <a:cubicBezTo>
                    <a:pt x="457" y="1"/>
                    <a:pt x="967" y="11"/>
                    <a:pt x="1009" y="426"/>
                  </a:cubicBezTo>
                  <a:cubicBezTo>
                    <a:pt x="1041" y="744"/>
                    <a:pt x="797" y="978"/>
                    <a:pt x="489" y="967"/>
                  </a:cubicBezTo>
                  <a:close/>
                  <a:moveTo>
                    <a:pt x="383" y="426"/>
                  </a:moveTo>
                  <a:cubicBezTo>
                    <a:pt x="319" y="765"/>
                    <a:pt x="744" y="765"/>
                    <a:pt x="723" y="436"/>
                  </a:cubicBezTo>
                  <a:cubicBezTo>
                    <a:pt x="669" y="341"/>
                    <a:pt x="436" y="308"/>
                    <a:pt x="383" y="42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699;p44"/>
            <p:cNvSpPr/>
            <p:nvPr/>
          </p:nvSpPr>
          <p:spPr>
            <a:xfrm>
              <a:off x="2695525" y="3506250"/>
              <a:ext cx="23675" cy="24450"/>
            </a:xfrm>
            <a:custGeom>
              <a:avLst/>
              <a:gdLst/>
              <a:ahLst/>
              <a:cxnLst/>
              <a:rect l="l" t="t" r="r" b="b"/>
              <a:pathLst>
                <a:path w="947" h="978" extrusionOk="0">
                  <a:moveTo>
                    <a:pt x="319" y="43"/>
                  </a:moveTo>
                  <a:cubicBezTo>
                    <a:pt x="479" y="0"/>
                    <a:pt x="606" y="54"/>
                    <a:pt x="670" y="117"/>
                  </a:cubicBezTo>
                  <a:cubicBezTo>
                    <a:pt x="946" y="372"/>
                    <a:pt x="585" y="977"/>
                    <a:pt x="192" y="669"/>
                  </a:cubicBezTo>
                  <a:cubicBezTo>
                    <a:pt x="22" y="531"/>
                    <a:pt x="1" y="117"/>
                    <a:pt x="319" y="43"/>
                  </a:cubicBezTo>
                  <a:close/>
                  <a:moveTo>
                    <a:pt x="288" y="467"/>
                  </a:moveTo>
                  <a:cubicBezTo>
                    <a:pt x="330" y="500"/>
                    <a:pt x="373" y="552"/>
                    <a:pt x="468" y="542"/>
                  </a:cubicBezTo>
                  <a:cubicBezTo>
                    <a:pt x="713" y="330"/>
                    <a:pt x="255" y="85"/>
                    <a:pt x="288" y="46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700;p44"/>
            <p:cNvSpPr/>
            <p:nvPr/>
          </p:nvSpPr>
          <p:spPr>
            <a:xfrm>
              <a:off x="2739875" y="3535975"/>
              <a:ext cx="27900" cy="27625"/>
            </a:xfrm>
            <a:custGeom>
              <a:avLst/>
              <a:gdLst/>
              <a:ahLst/>
              <a:cxnLst/>
              <a:rect l="l" t="t" r="r" b="b"/>
              <a:pathLst>
                <a:path w="1116" h="1105" extrusionOk="0">
                  <a:moveTo>
                    <a:pt x="414" y="33"/>
                  </a:moveTo>
                  <a:cubicBezTo>
                    <a:pt x="425" y="33"/>
                    <a:pt x="425" y="22"/>
                    <a:pt x="435" y="22"/>
                  </a:cubicBezTo>
                  <a:cubicBezTo>
                    <a:pt x="1115" y="0"/>
                    <a:pt x="924" y="1105"/>
                    <a:pt x="362" y="946"/>
                  </a:cubicBezTo>
                  <a:cubicBezTo>
                    <a:pt x="0" y="840"/>
                    <a:pt x="85" y="85"/>
                    <a:pt x="414" y="33"/>
                  </a:cubicBezTo>
                  <a:close/>
                  <a:moveTo>
                    <a:pt x="553" y="245"/>
                  </a:moveTo>
                  <a:cubicBezTo>
                    <a:pt x="319" y="203"/>
                    <a:pt x="277" y="574"/>
                    <a:pt x="425" y="659"/>
                  </a:cubicBezTo>
                  <a:cubicBezTo>
                    <a:pt x="595" y="659"/>
                    <a:pt x="690" y="351"/>
                    <a:pt x="553" y="245"/>
                  </a:cubicBezTo>
                  <a:close/>
                </a:path>
              </a:pathLst>
            </a:custGeom>
            <a:solidFill>
              <a:srgbClr val="A59A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701;p44"/>
            <p:cNvSpPr/>
            <p:nvPr/>
          </p:nvSpPr>
          <p:spPr>
            <a:xfrm>
              <a:off x="2704025" y="3538375"/>
              <a:ext cx="41975" cy="27900"/>
            </a:xfrm>
            <a:custGeom>
              <a:avLst/>
              <a:gdLst/>
              <a:ahLst/>
              <a:cxnLst/>
              <a:rect l="l" t="t" r="r" b="b"/>
              <a:pathLst>
                <a:path w="1679" h="1116" extrusionOk="0">
                  <a:moveTo>
                    <a:pt x="807" y="850"/>
                  </a:moveTo>
                  <a:cubicBezTo>
                    <a:pt x="734" y="871"/>
                    <a:pt x="670" y="892"/>
                    <a:pt x="585" y="892"/>
                  </a:cubicBezTo>
                  <a:cubicBezTo>
                    <a:pt x="489" y="988"/>
                    <a:pt x="415" y="1115"/>
                    <a:pt x="288" y="1105"/>
                  </a:cubicBezTo>
                  <a:cubicBezTo>
                    <a:pt x="43" y="1094"/>
                    <a:pt x="0" y="744"/>
                    <a:pt x="96" y="468"/>
                  </a:cubicBezTo>
                  <a:cubicBezTo>
                    <a:pt x="139" y="446"/>
                    <a:pt x="149" y="435"/>
                    <a:pt x="203" y="468"/>
                  </a:cubicBezTo>
                  <a:cubicBezTo>
                    <a:pt x="234" y="0"/>
                    <a:pt x="755" y="340"/>
                    <a:pt x="627" y="669"/>
                  </a:cubicBezTo>
                  <a:cubicBezTo>
                    <a:pt x="807" y="680"/>
                    <a:pt x="680" y="383"/>
                    <a:pt x="765" y="265"/>
                  </a:cubicBezTo>
                  <a:cubicBezTo>
                    <a:pt x="819" y="255"/>
                    <a:pt x="840" y="202"/>
                    <a:pt x="914" y="213"/>
                  </a:cubicBezTo>
                  <a:cubicBezTo>
                    <a:pt x="1020" y="64"/>
                    <a:pt x="1211" y="43"/>
                    <a:pt x="1328" y="107"/>
                  </a:cubicBezTo>
                  <a:cubicBezTo>
                    <a:pt x="1678" y="287"/>
                    <a:pt x="1466" y="1094"/>
                    <a:pt x="1052" y="1041"/>
                  </a:cubicBezTo>
                  <a:cubicBezTo>
                    <a:pt x="914" y="1020"/>
                    <a:pt x="882" y="935"/>
                    <a:pt x="807" y="850"/>
                  </a:cubicBezTo>
                  <a:close/>
                  <a:moveTo>
                    <a:pt x="1180" y="446"/>
                  </a:moveTo>
                  <a:cubicBezTo>
                    <a:pt x="1158" y="489"/>
                    <a:pt x="1116" y="499"/>
                    <a:pt x="1052" y="478"/>
                  </a:cubicBezTo>
                  <a:cubicBezTo>
                    <a:pt x="1020" y="616"/>
                    <a:pt x="935" y="723"/>
                    <a:pt x="1084" y="775"/>
                  </a:cubicBezTo>
                  <a:cubicBezTo>
                    <a:pt x="1201" y="744"/>
                    <a:pt x="1350" y="383"/>
                    <a:pt x="1158" y="319"/>
                  </a:cubicBezTo>
                  <a:cubicBezTo>
                    <a:pt x="1105" y="361"/>
                    <a:pt x="1211" y="372"/>
                    <a:pt x="1180" y="446"/>
                  </a:cubicBezTo>
                  <a:close/>
                  <a:moveTo>
                    <a:pt x="245" y="871"/>
                  </a:moveTo>
                  <a:cubicBezTo>
                    <a:pt x="309" y="871"/>
                    <a:pt x="330" y="829"/>
                    <a:pt x="351" y="775"/>
                  </a:cubicBezTo>
                  <a:cubicBezTo>
                    <a:pt x="288" y="690"/>
                    <a:pt x="234" y="595"/>
                    <a:pt x="203" y="489"/>
                  </a:cubicBezTo>
                  <a:cubicBezTo>
                    <a:pt x="192" y="638"/>
                    <a:pt x="203" y="765"/>
                    <a:pt x="245" y="871"/>
                  </a:cubicBezTo>
                  <a:close/>
                </a:path>
              </a:pathLst>
            </a:custGeom>
            <a:solidFill>
              <a:srgbClr val="A59A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702;p44"/>
            <p:cNvSpPr/>
            <p:nvPr/>
          </p:nvSpPr>
          <p:spPr>
            <a:xfrm>
              <a:off x="2677475" y="3540500"/>
              <a:ext cx="27100" cy="45675"/>
            </a:xfrm>
            <a:custGeom>
              <a:avLst/>
              <a:gdLst/>
              <a:ahLst/>
              <a:cxnLst/>
              <a:rect l="l" t="t" r="r" b="b"/>
              <a:pathLst>
                <a:path w="1084" h="1827" extrusionOk="0">
                  <a:moveTo>
                    <a:pt x="999" y="43"/>
                  </a:moveTo>
                  <a:cubicBezTo>
                    <a:pt x="925" y="234"/>
                    <a:pt x="659" y="180"/>
                    <a:pt x="510" y="287"/>
                  </a:cubicBezTo>
                  <a:cubicBezTo>
                    <a:pt x="468" y="404"/>
                    <a:pt x="446" y="553"/>
                    <a:pt x="404" y="669"/>
                  </a:cubicBezTo>
                  <a:cubicBezTo>
                    <a:pt x="468" y="690"/>
                    <a:pt x="510" y="659"/>
                    <a:pt x="606" y="680"/>
                  </a:cubicBezTo>
                  <a:cubicBezTo>
                    <a:pt x="1084" y="786"/>
                    <a:pt x="914" y="1827"/>
                    <a:pt x="288" y="1625"/>
                  </a:cubicBezTo>
                  <a:cubicBezTo>
                    <a:pt x="181" y="1582"/>
                    <a:pt x="118" y="1338"/>
                    <a:pt x="266" y="1296"/>
                  </a:cubicBezTo>
                  <a:cubicBezTo>
                    <a:pt x="383" y="1296"/>
                    <a:pt x="362" y="1391"/>
                    <a:pt x="436" y="1412"/>
                  </a:cubicBezTo>
                  <a:cubicBezTo>
                    <a:pt x="670" y="1487"/>
                    <a:pt x="744" y="935"/>
                    <a:pt x="542" y="881"/>
                  </a:cubicBezTo>
                  <a:cubicBezTo>
                    <a:pt x="373" y="839"/>
                    <a:pt x="330" y="1084"/>
                    <a:pt x="192" y="1073"/>
                  </a:cubicBezTo>
                  <a:cubicBezTo>
                    <a:pt x="0" y="1051"/>
                    <a:pt x="85" y="765"/>
                    <a:pt x="149" y="563"/>
                  </a:cubicBezTo>
                  <a:cubicBezTo>
                    <a:pt x="192" y="425"/>
                    <a:pt x="255" y="180"/>
                    <a:pt x="383" y="107"/>
                  </a:cubicBezTo>
                  <a:cubicBezTo>
                    <a:pt x="479" y="53"/>
                    <a:pt x="744" y="64"/>
                    <a:pt x="882" y="11"/>
                  </a:cubicBezTo>
                  <a:cubicBezTo>
                    <a:pt x="893" y="0"/>
                    <a:pt x="967" y="11"/>
                    <a:pt x="999" y="43"/>
                  </a:cubicBezTo>
                  <a:close/>
                </a:path>
              </a:pathLst>
            </a:custGeom>
            <a:solidFill>
              <a:srgbClr val="A59A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703;p44"/>
            <p:cNvSpPr/>
            <p:nvPr/>
          </p:nvSpPr>
          <p:spPr>
            <a:xfrm>
              <a:off x="2036600" y="3736400"/>
              <a:ext cx="112575" cy="107700"/>
            </a:xfrm>
            <a:custGeom>
              <a:avLst/>
              <a:gdLst/>
              <a:ahLst/>
              <a:cxnLst/>
              <a:rect l="l" t="t" r="r" b="b"/>
              <a:pathLst>
                <a:path w="4503" h="4308" extrusionOk="0">
                  <a:moveTo>
                    <a:pt x="2257" y="1"/>
                  </a:moveTo>
                  <a:cubicBezTo>
                    <a:pt x="2001" y="1"/>
                    <a:pt x="1697" y="81"/>
                    <a:pt x="1477" y="171"/>
                  </a:cubicBezTo>
                  <a:cubicBezTo>
                    <a:pt x="871" y="405"/>
                    <a:pt x="351" y="1021"/>
                    <a:pt x="139" y="1775"/>
                  </a:cubicBezTo>
                  <a:cubicBezTo>
                    <a:pt x="0" y="2284"/>
                    <a:pt x="128" y="2869"/>
                    <a:pt x="330" y="3198"/>
                  </a:cubicBezTo>
                  <a:cubicBezTo>
                    <a:pt x="510" y="3495"/>
                    <a:pt x="722" y="3771"/>
                    <a:pt x="1041" y="3973"/>
                  </a:cubicBezTo>
                  <a:cubicBezTo>
                    <a:pt x="1286" y="4132"/>
                    <a:pt x="1593" y="4238"/>
                    <a:pt x="1987" y="4281"/>
                  </a:cubicBezTo>
                  <a:cubicBezTo>
                    <a:pt x="1997" y="4281"/>
                    <a:pt x="2008" y="4292"/>
                    <a:pt x="2018" y="4292"/>
                  </a:cubicBezTo>
                  <a:cubicBezTo>
                    <a:pt x="2103" y="4302"/>
                    <a:pt x="2186" y="4307"/>
                    <a:pt x="2269" y="4307"/>
                  </a:cubicBezTo>
                  <a:cubicBezTo>
                    <a:pt x="2601" y="4307"/>
                    <a:pt x="2914" y="4226"/>
                    <a:pt x="3186" y="4090"/>
                  </a:cubicBezTo>
                  <a:cubicBezTo>
                    <a:pt x="3441" y="3973"/>
                    <a:pt x="3664" y="3803"/>
                    <a:pt x="3823" y="3633"/>
                  </a:cubicBezTo>
                  <a:cubicBezTo>
                    <a:pt x="3877" y="3570"/>
                    <a:pt x="3929" y="3495"/>
                    <a:pt x="3972" y="3421"/>
                  </a:cubicBezTo>
                  <a:cubicBezTo>
                    <a:pt x="4312" y="2932"/>
                    <a:pt x="4503" y="2199"/>
                    <a:pt x="4418" y="1658"/>
                  </a:cubicBezTo>
                  <a:cubicBezTo>
                    <a:pt x="4418" y="1637"/>
                    <a:pt x="4408" y="1616"/>
                    <a:pt x="4408" y="1594"/>
                  </a:cubicBezTo>
                  <a:cubicBezTo>
                    <a:pt x="4259" y="787"/>
                    <a:pt x="3367" y="12"/>
                    <a:pt x="2305" y="2"/>
                  </a:cubicBezTo>
                  <a:cubicBezTo>
                    <a:pt x="2289" y="1"/>
                    <a:pt x="2274" y="1"/>
                    <a:pt x="2257" y="1"/>
                  </a:cubicBezTo>
                  <a:close/>
                </a:path>
              </a:pathLst>
            </a:custGeom>
            <a:solidFill>
              <a:srgbClr val="E8BD5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704;p44"/>
            <p:cNvSpPr/>
            <p:nvPr/>
          </p:nvSpPr>
          <p:spPr>
            <a:xfrm>
              <a:off x="2052800" y="3751825"/>
              <a:ext cx="80200" cy="76825"/>
            </a:xfrm>
            <a:custGeom>
              <a:avLst/>
              <a:gdLst/>
              <a:ahLst/>
              <a:cxnLst/>
              <a:rect l="l" t="t" r="r" b="b"/>
              <a:pathLst>
                <a:path w="3208" h="3073" extrusionOk="0">
                  <a:moveTo>
                    <a:pt x="1646" y="0"/>
                  </a:moveTo>
                  <a:cubicBezTo>
                    <a:pt x="1455" y="0"/>
                    <a:pt x="1221" y="53"/>
                    <a:pt x="1051" y="117"/>
                  </a:cubicBezTo>
                  <a:cubicBezTo>
                    <a:pt x="616" y="298"/>
                    <a:pt x="244" y="723"/>
                    <a:pt x="107" y="1264"/>
                  </a:cubicBezTo>
                  <a:cubicBezTo>
                    <a:pt x="1" y="1636"/>
                    <a:pt x="96" y="2050"/>
                    <a:pt x="234" y="2283"/>
                  </a:cubicBezTo>
                  <a:cubicBezTo>
                    <a:pt x="362" y="2496"/>
                    <a:pt x="520" y="2687"/>
                    <a:pt x="744" y="2835"/>
                  </a:cubicBezTo>
                  <a:cubicBezTo>
                    <a:pt x="914" y="2953"/>
                    <a:pt x="1136" y="3027"/>
                    <a:pt x="1412" y="3059"/>
                  </a:cubicBezTo>
                  <a:lnTo>
                    <a:pt x="1445" y="3059"/>
                  </a:lnTo>
                  <a:cubicBezTo>
                    <a:pt x="1508" y="3068"/>
                    <a:pt x="1570" y="3072"/>
                    <a:pt x="1631" y="3072"/>
                  </a:cubicBezTo>
                  <a:cubicBezTo>
                    <a:pt x="1861" y="3072"/>
                    <a:pt x="2080" y="3013"/>
                    <a:pt x="2273" y="2920"/>
                  </a:cubicBezTo>
                  <a:cubicBezTo>
                    <a:pt x="2453" y="2835"/>
                    <a:pt x="2613" y="2719"/>
                    <a:pt x="2719" y="2592"/>
                  </a:cubicBezTo>
                  <a:cubicBezTo>
                    <a:pt x="2762" y="2549"/>
                    <a:pt x="2804" y="2496"/>
                    <a:pt x="2835" y="2443"/>
                  </a:cubicBezTo>
                  <a:cubicBezTo>
                    <a:pt x="3069" y="2092"/>
                    <a:pt x="3208" y="1572"/>
                    <a:pt x="3154" y="1179"/>
                  </a:cubicBezTo>
                  <a:cubicBezTo>
                    <a:pt x="3144" y="1169"/>
                    <a:pt x="3144" y="1158"/>
                    <a:pt x="3144" y="1136"/>
                  </a:cubicBezTo>
                  <a:cubicBezTo>
                    <a:pt x="3038" y="563"/>
                    <a:pt x="2401" y="11"/>
                    <a:pt x="1646" y="0"/>
                  </a:cubicBezTo>
                  <a:close/>
                </a:path>
              </a:pathLst>
            </a:custGeom>
            <a:solidFill>
              <a:srgbClr val="F9D8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705;p44"/>
            <p:cNvSpPr/>
            <p:nvPr/>
          </p:nvSpPr>
          <p:spPr>
            <a:xfrm>
              <a:off x="2049875" y="3804925"/>
              <a:ext cx="15175" cy="22325"/>
            </a:xfrm>
            <a:custGeom>
              <a:avLst/>
              <a:gdLst/>
              <a:ahLst/>
              <a:cxnLst/>
              <a:rect l="l" t="t" r="r" b="b"/>
              <a:pathLst>
                <a:path w="607" h="893" extrusionOk="0">
                  <a:moveTo>
                    <a:pt x="595" y="605"/>
                  </a:moveTo>
                  <a:cubicBezTo>
                    <a:pt x="510" y="892"/>
                    <a:pt x="0" y="350"/>
                    <a:pt x="149" y="191"/>
                  </a:cubicBezTo>
                  <a:cubicBezTo>
                    <a:pt x="330" y="0"/>
                    <a:pt x="595" y="404"/>
                    <a:pt x="606" y="574"/>
                  </a:cubicBezTo>
                  <a:cubicBezTo>
                    <a:pt x="606" y="584"/>
                    <a:pt x="606" y="595"/>
                    <a:pt x="595" y="60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706;p44"/>
            <p:cNvSpPr/>
            <p:nvPr/>
          </p:nvSpPr>
          <p:spPr>
            <a:xfrm>
              <a:off x="2047500" y="3789525"/>
              <a:ext cx="15950" cy="17275"/>
            </a:xfrm>
            <a:custGeom>
              <a:avLst/>
              <a:gdLst/>
              <a:ahLst/>
              <a:cxnLst/>
              <a:rect l="l" t="t" r="r" b="b"/>
              <a:pathLst>
                <a:path w="638" h="691" extrusionOk="0">
                  <a:moveTo>
                    <a:pt x="563" y="468"/>
                  </a:moveTo>
                  <a:cubicBezTo>
                    <a:pt x="456" y="690"/>
                    <a:pt x="0" y="255"/>
                    <a:pt x="201" y="107"/>
                  </a:cubicBezTo>
                  <a:cubicBezTo>
                    <a:pt x="361" y="0"/>
                    <a:pt x="637" y="308"/>
                    <a:pt x="563" y="46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707;p44"/>
            <p:cNvSpPr/>
            <p:nvPr/>
          </p:nvSpPr>
          <p:spPr>
            <a:xfrm>
              <a:off x="2124475" y="3762700"/>
              <a:ext cx="11975" cy="18875"/>
            </a:xfrm>
            <a:custGeom>
              <a:avLst/>
              <a:gdLst/>
              <a:ahLst/>
              <a:cxnLst/>
              <a:rect l="l" t="t" r="r" b="b"/>
              <a:pathLst>
                <a:path w="479" h="755" extrusionOk="0">
                  <a:moveTo>
                    <a:pt x="298" y="649"/>
                  </a:moveTo>
                  <a:cubicBezTo>
                    <a:pt x="43" y="755"/>
                    <a:pt x="1" y="0"/>
                    <a:pt x="277" y="43"/>
                  </a:cubicBezTo>
                  <a:cubicBezTo>
                    <a:pt x="478" y="75"/>
                    <a:pt x="468" y="574"/>
                    <a:pt x="298" y="64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708;p44"/>
            <p:cNvSpPr/>
            <p:nvPr/>
          </p:nvSpPr>
          <p:spPr>
            <a:xfrm>
              <a:off x="2263075" y="3976625"/>
              <a:ext cx="111525" cy="107800"/>
            </a:xfrm>
            <a:custGeom>
              <a:avLst/>
              <a:gdLst/>
              <a:ahLst/>
              <a:cxnLst/>
              <a:rect l="l" t="t" r="r" b="b"/>
              <a:pathLst>
                <a:path w="4461" h="4312" extrusionOk="0">
                  <a:moveTo>
                    <a:pt x="2169" y="0"/>
                  </a:moveTo>
                  <a:cubicBezTo>
                    <a:pt x="1780" y="0"/>
                    <a:pt x="1421" y="124"/>
                    <a:pt x="1126" y="311"/>
                  </a:cubicBezTo>
                  <a:cubicBezTo>
                    <a:pt x="871" y="460"/>
                    <a:pt x="669" y="651"/>
                    <a:pt x="531" y="831"/>
                  </a:cubicBezTo>
                  <a:lnTo>
                    <a:pt x="404" y="1054"/>
                  </a:lnTo>
                  <a:cubicBezTo>
                    <a:pt x="116" y="1574"/>
                    <a:pt x="0" y="2318"/>
                    <a:pt x="138" y="2860"/>
                  </a:cubicBezTo>
                  <a:cubicBezTo>
                    <a:pt x="138" y="2881"/>
                    <a:pt x="149" y="2891"/>
                    <a:pt x="149" y="2912"/>
                  </a:cubicBezTo>
                  <a:cubicBezTo>
                    <a:pt x="369" y="3654"/>
                    <a:pt x="1233" y="4311"/>
                    <a:pt x="2222" y="4311"/>
                  </a:cubicBezTo>
                  <a:cubicBezTo>
                    <a:pt x="2281" y="4311"/>
                    <a:pt x="2340" y="4309"/>
                    <a:pt x="2400" y="4304"/>
                  </a:cubicBezTo>
                  <a:cubicBezTo>
                    <a:pt x="2665" y="4272"/>
                    <a:pt x="2984" y="4165"/>
                    <a:pt x="3207" y="4049"/>
                  </a:cubicBezTo>
                  <a:cubicBezTo>
                    <a:pt x="3791" y="3752"/>
                    <a:pt x="4248" y="3093"/>
                    <a:pt x="4375" y="2318"/>
                  </a:cubicBezTo>
                  <a:cubicBezTo>
                    <a:pt x="4460" y="1798"/>
                    <a:pt x="4279" y="1224"/>
                    <a:pt x="4057" y="927"/>
                  </a:cubicBezTo>
                  <a:cubicBezTo>
                    <a:pt x="3844" y="651"/>
                    <a:pt x="3600" y="396"/>
                    <a:pt x="3271" y="226"/>
                  </a:cubicBezTo>
                  <a:cubicBezTo>
                    <a:pt x="3005" y="88"/>
                    <a:pt x="2697" y="3"/>
                    <a:pt x="2294" y="3"/>
                  </a:cubicBezTo>
                  <a:lnTo>
                    <a:pt x="2262" y="3"/>
                  </a:lnTo>
                  <a:cubicBezTo>
                    <a:pt x="2231" y="1"/>
                    <a:pt x="2200" y="0"/>
                    <a:pt x="2169" y="0"/>
                  </a:cubicBezTo>
                  <a:close/>
                </a:path>
              </a:pathLst>
            </a:custGeom>
            <a:solidFill>
              <a:srgbClr val="E8BD5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709;p44"/>
            <p:cNvSpPr/>
            <p:nvPr/>
          </p:nvSpPr>
          <p:spPr>
            <a:xfrm>
              <a:off x="2279000" y="3992050"/>
              <a:ext cx="79675" cy="76650"/>
            </a:xfrm>
            <a:custGeom>
              <a:avLst/>
              <a:gdLst/>
              <a:ahLst/>
              <a:cxnLst/>
              <a:rect l="l" t="t" r="r" b="b"/>
              <a:pathLst>
                <a:path w="3187" h="3066" extrusionOk="0">
                  <a:moveTo>
                    <a:pt x="1566" y="1"/>
                  </a:moveTo>
                  <a:cubicBezTo>
                    <a:pt x="1286" y="1"/>
                    <a:pt x="1018" y="84"/>
                    <a:pt x="807" y="214"/>
                  </a:cubicBezTo>
                  <a:cubicBezTo>
                    <a:pt x="626" y="320"/>
                    <a:pt x="489" y="459"/>
                    <a:pt x="383" y="596"/>
                  </a:cubicBezTo>
                  <a:cubicBezTo>
                    <a:pt x="350" y="639"/>
                    <a:pt x="319" y="692"/>
                    <a:pt x="287" y="745"/>
                  </a:cubicBezTo>
                  <a:cubicBezTo>
                    <a:pt x="85" y="1127"/>
                    <a:pt x="0" y="1648"/>
                    <a:pt x="95" y="2041"/>
                  </a:cubicBezTo>
                  <a:cubicBezTo>
                    <a:pt x="95" y="2052"/>
                    <a:pt x="106" y="2062"/>
                    <a:pt x="106" y="2073"/>
                  </a:cubicBezTo>
                  <a:cubicBezTo>
                    <a:pt x="266" y="2602"/>
                    <a:pt x="877" y="3066"/>
                    <a:pt x="1577" y="3066"/>
                  </a:cubicBezTo>
                  <a:cubicBezTo>
                    <a:pt x="1621" y="3066"/>
                    <a:pt x="1665" y="3064"/>
                    <a:pt x="1710" y="3060"/>
                  </a:cubicBezTo>
                  <a:cubicBezTo>
                    <a:pt x="1901" y="3050"/>
                    <a:pt x="2134" y="2965"/>
                    <a:pt x="2294" y="2890"/>
                  </a:cubicBezTo>
                  <a:cubicBezTo>
                    <a:pt x="2708" y="2667"/>
                    <a:pt x="3026" y="2200"/>
                    <a:pt x="3122" y="1648"/>
                  </a:cubicBezTo>
                  <a:cubicBezTo>
                    <a:pt x="3186" y="1276"/>
                    <a:pt x="3059" y="872"/>
                    <a:pt x="2889" y="660"/>
                  </a:cubicBezTo>
                  <a:cubicBezTo>
                    <a:pt x="2740" y="459"/>
                    <a:pt x="2570" y="278"/>
                    <a:pt x="2336" y="150"/>
                  </a:cubicBezTo>
                  <a:cubicBezTo>
                    <a:pt x="2145" y="55"/>
                    <a:pt x="1922" y="2"/>
                    <a:pt x="1636" y="2"/>
                  </a:cubicBezTo>
                  <a:lnTo>
                    <a:pt x="1614" y="2"/>
                  </a:lnTo>
                  <a:cubicBezTo>
                    <a:pt x="1598" y="1"/>
                    <a:pt x="1582" y="1"/>
                    <a:pt x="1566" y="1"/>
                  </a:cubicBezTo>
                  <a:close/>
                </a:path>
              </a:pathLst>
            </a:custGeom>
            <a:solidFill>
              <a:srgbClr val="F9D8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710;p44"/>
            <p:cNvSpPr/>
            <p:nvPr/>
          </p:nvSpPr>
          <p:spPr>
            <a:xfrm>
              <a:off x="2343775" y="3990750"/>
              <a:ext cx="15950" cy="21800"/>
            </a:xfrm>
            <a:custGeom>
              <a:avLst/>
              <a:gdLst/>
              <a:ahLst/>
              <a:cxnLst/>
              <a:rect l="l" t="t" r="r" b="b"/>
              <a:pathLst>
                <a:path w="638" h="872" extrusionOk="0">
                  <a:moveTo>
                    <a:pt x="11" y="287"/>
                  </a:moveTo>
                  <a:cubicBezTo>
                    <a:pt x="74" y="1"/>
                    <a:pt x="638" y="478"/>
                    <a:pt x="499" y="659"/>
                  </a:cubicBezTo>
                  <a:cubicBezTo>
                    <a:pt x="340" y="872"/>
                    <a:pt x="32" y="478"/>
                    <a:pt x="11" y="319"/>
                  </a:cubicBezTo>
                  <a:cubicBezTo>
                    <a:pt x="0" y="308"/>
                    <a:pt x="11" y="298"/>
                    <a:pt x="11" y="28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711;p44"/>
            <p:cNvSpPr/>
            <p:nvPr/>
          </p:nvSpPr>
          <p:spPr>
            <a:xfrm>
              <a:off x="2347750" y="4010650"/>
              <a:ext cx="15950" cy="16775"/>
            </a:xfrm>
            <a:custGeom>
              <a:avLst/>
              <a:gdLst/>
              <a:ahLst/>
              <a:cxnLst/>
              <a:rect l="l" t="t" r="r" b="b"/>
              <a:pathLst>
                <a:path w="638" h="671" extrusionOk="0">
                  <a:moveTo>
                    <a:pt x="54" y="235"/>
                  </a:moveTo>
                  <a:cubicBezTo>
                    <a:pt x="139" y="1"/>
                    <a:pt x="637" y="383"/>
                    <a:pt x="446" y="543"/>
                  </a:cubicBezTo>
                  <a:cubicBezTo>
                    <a:pt x="298" y="670"/>
                    <a:pt x="0" y="383"/>
                    <a:pt x="54" y="23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712;p44"/>
            <p:cNvSpPr/>
            <p:nvPr/>
          </p:nvSpPr>
          <p:spPr>
            <a:xfrm>
              <a:off x="2277400" y="4042275"/>
              <a:ext cx="12775" cy="18600"/>
            </a:xfrm>
            <a:custGeom>
              <a:avLst/>
              <a:gdLst/>
              <a:ahLst/>
              <a:cxnLst/>
              <a:rect l="l" t="t" r="r" b="b"/>
              <a:pathLst>
                <a:path w="511" h="744" extrusionOk="0">
                  <a:moveTo>
                    <a:pt x="159" y="128"/>
                  </a:moveTo>
                  <a:cubicBezTo>
                    <a:pt x="393" y="0"/>
                    <a:pt x="510" y="743"/>
                    <a:pt x="234" y="732"/>
                  </a:cubicBezTo>
                  <a:cubicBezTo>
                    <a:pt x="32" y="722"/>
                    <a:pt x="1" y="212"/>
                    <a:pt x="159" y="12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713;p44"/>
            <p:cNvSpPr/>
            <p:nvPr/>
          </p:nvSpPr>
          <p:spPr>
            <a:xfrm>
              <a:off x="2125550" y="3405100"/>
              <a:ext cx="231525" cy="276375"/>
            </a:xfrm>
            <a:custGeom>
              <a:avLst/>
              <a:gdLst/>
              <a:ahLst/>
              <a:cxnLst/>
              <a:rect l="l" t="t" r="r" b="b"/>
              <a:pathLst>
                <a:path w="9261" h="11055" extrusionOk="0">
                  <a:moveTo>
                    <a:pt x="4449" y="43"/>
                  </a:moveTo>
                  <a:cubicBezTo>
                    <a:pt x="4673" y="107"/>
                    <a:pt x="4874" y="308"/>
                    <a:pt x="4980" y="468"/>
                  </a:cubicBezTo>
                  <a:cubicBezTo>
                    <a:pt x="5193" y="765"/>
                    <a:pt x="5352" y="1126"/>
                    <a:pt x="5511" y="1476"/>
                  </a:cubicBezTo>
                  <a:cubicBezTo>
                    <a:pt x="6499" y="3494"/>
                    <a:pt x="7635" y="5416"/>
                    <a:pt x="8793" y="7444"/>
                  </a:cubicBezTo>
                  <a:cubicBezTo>
                    <a:pt x="8994" y="7784"/>
                    <a:pt x="9260" y="8188"/>
                    <a:pt x="9112" y="8560"/>
                  </a:cubicBezTo>
                  <a:cubicBezTo>
                    <a:pt x="9027" y="8793"/>
                    <a:pt x="8803" y="8921"/>
                    <a:pt x="8633" y="9048"/>
                  </a:cubicBezTo>
                  <a:cubicBezTo>
                    <a:pt x="8071" y="9441"/>
                    <a:pt x="7604" y="9717"/>
                    <a:pt x="7030" y="10025"/>
                  </a:cubicBezTo>
                  <a:cubicBezTo>
                    <a:pt x="6521" y="10311"/>
                    <a:pt x="5957" y="10588"/>
                    <a:pt x="5384" y="10864"/>
                  </a:cubicBezTo>
                  <a:cubicBezTo>
                    <a:pt x="5204" y="10960"/>
                    <a:pt x="4938" y="11055"/>
                    <a:pt x="4768" y="10981"/>
                  </a:cubicBezTo>
                  <a:cubicBezTo>
                    <a:pt x="4577" y="10885"/>
                    <a:pt x="4428" y="10662"/>
                    <a:pt x="4290" y="10481"/>
                  </a:cubicBezTo>
                  <a:cubicBezTo>
                    <a:pt x="3908" y="9961"/>
                    <a:pt x="3600" y="9377"/>
                    <a:pt x="3324" y="8857"/>
                  </a:cubicBezTo>
                  <a:cubicBezTo>
                    <a:pt x="2920" y="8092"/>
                    <a:pt x="2591" y="7455"/>
                    <a:pt x="2156" y="6637"/>
                  </a:cubicBezTo>
                  <a:cubicBezTo>
                    <a:pt x="1752" y="5894"/>
                    <a:pt x="1433" y="5214"/>
                    <a:pt x="1009" y="4428"/>
                  </a:cubicBezTo>
                  <a:cubicBezTo>
                    <a:pt x="722" y="3908"/>
                    <a:pt x="371" y="3356"/>
                    <a:pt x="170" y="2750"/>
                  </a:cubicBezTo>
                  <a:cubicBezTo>
                    <a:pt x="85" y="2517"/>
                    <a:pt x="0" y="2283"/>
                    <a:pt x="128" y="2039"/>
                  </a:cubicBezTo>
                  <a:cubicBezTo>
                    <a:pt x="223" y="1848"/>
                    <a:pt x="425" y="1731"/>
                    <a:pt x="595" y="1636"/>
                  </a:cubicBezTo>
                  <a:cubicBezTo>
                    <a:pt x="1094" y="1381"/>
                    <a:pt x="1688" y="1190"/>
                    <a:pt x="2167" y="966"/>
                  </a:cubicBezTo>
                  <a:cubicBezTo>
                    <a:pt x="2538" y="797"/>
                    <a:pt x="2825" y="627"/>
                    <a:pt x="3196" y="425"/>
                  </a:cubicBezTo>
                  <a:cubicBezTo>
                    <a:pt x="3515" y="255"/>
                    <a:pt x="3908" y="11"/>
                    <a:pt x="4258" y="11"/>
                  </a:cubicBezTo>
                  <a:cubicBezTo>
                    <a:pt x="4312" y="0"/>
                    <a:pt x="4397" y="32"/>
                    <a:pt x="4449" y="43"/>
                  </a:cubicBezTo>
                  <a:close/>
                </a:path>
              </a:pathLst>
            </a:custGeom>
            <a:solidFill>
              <a:srgbClr val="2C89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714;p44"/>
            <p:cNvSpPr/>
            <p:nvPr/>
          </p:nvSpPr>
          <p:spPr>
            <a:xfrm>
              <a:off x="2140400" y="3418375"/>
              <a:ext cx="204175" cy="251175"/>
            </a:xfrm>
            <a:custGeom>
              <a:avLst/>
              <a:gdLst/>
              <a:ahLst/>
              <a:cxnLst/>
              <a:rect l="l" t="t" r="r" b="b"/>
              <a:pathLst>
                <a:path w="8167" h="10047" extrusionOk="0">
                  <a:moveTo>
                    <a:pt x="3760" y="32"/>
                  </a:moveTo>
                  <a:cubicBezTo>
                    <a:pt x="3951" y="85"/>
                    <a:pt x="4110" y="255"/>
                    <a:pt x="4206" y="393"/>
                  </a:cubicBezTo>
                  <a:cubicBezTo>
                    <a:pt x="4386" y="638"/>
                    <a:pt x="4514" y="945"/>
                    <a:pt x="4662" y="1242"/>
                  </a:cubicBezTo>
                  <a:cubicBezTo>
                    <a:pt x="5491" y="2953"/>
                    <a:pt x="6797" y="5278"/>
                    <a:pt x="7774" y="6988"/>
                  </a:cubicBezTo>
                  <a:cubicBezTo>
                    <a:pt x="7944" y="7285"/>
                    <a:pt x="8167" y="7625"/>
                    <a:pt x="8050" y="7944"/>
                  </a:cubicBezTo>
                  <a:cubicBezTo>
                    <a:pt x="7976" y="8135"/>
                    <a:pt x="7784" y="8241"/>
                    <a:pt x="7636" y="8347"/>
                  </a:cubicBezTo>
                  <a:cubicBezTo>
                    <a:pt x="7169" y="8687"/>
                    <a:pt x="6776" y="8921"/>
                    <a:pt x="6288" y="9176"/>
                  </a:cubicBezTo>
                  <a:cubicBezTo>
                    <a:pt x="5852" y="9409"/>
                    <a:pt x="5374" y="9653"/>
                    <a:pt x="4896" y="9887"/>
                  </a:cubicBezTo>
                  <a:cubicBezTo>
                    <a:pt x="4747" y="9961"/>
                    <a:pt x="4525" y="10046"/>
                    <a:pt x="4376" y="9983"/>
                  </a:cubicBezTo>
                  <a:cubicBezTo>
                    <a:pt x="4216" y="9908"/>
                    <a:pt x="4089" y="9707"/>
                    <a:pt x="3973" y="9558"/>
                  </a:cubicBezTo>
                  <a:cubicBezTo>
                    <a:pt x="3654" y="9122"/>
                    <a:pt x="3388" y="8623"/>
                    <a:pt x="3154" y="8188"/>
                  </a:cubicBezTo>
                  <a:cubicBezTo>
                    <a:pt x="2815" y="7540"/>
                    <a:pt x="2539" y="7009"/>
                    <a:pt x="2167" y="6319"/>
                  </a:cubicBezTo>
                  <a:cubicBezTo>
                    <a:pt x="1827" y="5692"/>
                    <a:pt x="1562" y="5108"/>
                    <a:pt x="1200" y="4439"/>
                  </a:cubicBezTo>
                  <a:cubicBezTo>
                    <a:pt x="957" y="4004"/>
                    <a:pt x="320" y="2825"/>
                    <a:pt x="139" y="2315"/>
                  </a:cubicBezTo>
                  <a:cubicBezTo>
                    <a:pt x="75" y="2124"/>
                    <a:pt x="1" y="1922"/>
                    <a:pt x="107" y="1721"/>
                  </a:cubicBezTo>
                  <a:cubicBezTo>
                    <a:pt x="181" y="1561"/>
                    <a:pt x="362" y="1455"/>
                    <a:pt x="500" y="1381"/>
                  </a:cubicBezTo>
                  <a:cubicBezTo>
                    <a:pt x="924" y="1169"/>
                    <a:pt x="1424" y="999"/>
                    <a:pt x="1838" y="808"/>
                  </a:cubicBezTo>
                  <a:cubicBezTo>
                    <a:pt x="2135" y="669"/>
                    <a:pt x="2390" y="520"/>
                    <a:pt x="2698" y="350"/>
                  </a:cubicBezTo>
                  <a:cubicBezTo>
                    <a:pt x="2963" y="213"/>
                    <a:pt x="3303" y="0"/>
                    <a:pt x="3590" y="0"/>
                  </a:cubicBezTo>
                  <a:cubicBezTo>
                    <a:pt x="3643" y="0"/>
                    <a:pt x="3718" y="22"/>
                    <a:pt x="3760" y="32"/>
                  </a:cubicBezTo>
                  <a:close/>
                </a:path>
              </a:pathLst>
            </a:custGeom>
            <a:solidFill>
              <a:srgbClr val="69AF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715;p44"/>
            <p:cNvSpPr/>
            <p:nvPr/>
          </p:nvSpPr>
          <p:spPr>
            <a:xfrm>
              <a:off x="2132700" y="3447825"/>
              <a:ext cx="31350" cy="34550"/>
            </a:xfrm>
            <a:custGeom>
              <a:avLst/>
              <a:gdLst/>
              <a:ahLst/>
              <a:cxnLst/>
              <a:rect l="l" t="t" r="r" b="b"/>
              <a:pathLst>
                <a:path w="1254" h="1382" extrusionOk="0">
                  <a:moveTo>
                    <a:pt x="882" y="1"/>
                  </a:moveTo>
                  <a:cubicBezTo>
                    <a:pt x="574" y="97"/>
                    <a:pt x="277" y="234"/>
                    <a:pt x="1" y="394"/>
                  </a:cubicBezTo>
                  <a:cubicBezTo>
                    <a:pt x="54" y="713"/>
                    <a:pt x="160" y="1020"/>
                    <a:pt x="288" y="1329"/>
                  </a:cubicBezTo>
                  <a:cubicBezTo>
                    <a:pt x="595" y="1381"/>
                    <a:pt x="925" y="1233"/>
                    <a:pt x="1084" y="935"/>
                  </a:cubicBezTo>
                  <a:cubicBezTo>
                    <a:pt x="1254" y="607"/>
                    <a:pt x="1158" y="213"/>
                    <a:pt x="882" y="1"/>
                  </a:cubicBezTo>
                  <a:close/>
                </a:path>
              </a:pathLst>
            </a:custGeom>
            <a:solidFill>
              <a:srgbClr val="2C89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716;p44"/>
            <p:cNvSpPr/>
            <p:nvPr/>
          </p:nvSpPr>
          <p:spPr>
            <a:xfrm>
              <a:off x="2212625" y="3408825"/>
              <a:ext cx="35325" cy="31875"/>
            </a:xfrm>
            <a:custGeom>
              <a:avLst/>
              <a:gdLst/>
              <a:ahLst/>
              <a:cxnLst/>
              <a:rect l="l" t="t" r="r" b="b"/>
              <a:pathLst>
                <a:path w="1413" h="1275" extrusionOk="0">
                  <a:moveTo>
                    <a:pt x="1412" y="796"/>
                  </a:moveTo>
                  <a:cubicBezTo>
                    <a:pt x="1264" y="520"/>
                    <a:pt x="1084" y="244"/>
                    <a:pt x="871" y="0"/>
                  </a:cubicBezTo>
                  <a:cubicBezTo>
                    <a:pt x="563" y="106"/>
                    <a:pt x="276" y="265"/>
                    <a:pt x="0" y="446"/>
                  </a:cubicBezTo>
                  <a:cubicBezTo>
                    <a:pt x="0" y="765"/>
                    <a:pt x="202" y="1062"/>
                    <a:pt x="520" y="1157"/>
                  </a:cubicBezTo>
                  <a:cubicBezTo>
                    <a:pt x="871" y="1274"/>
                    <a:pt x="1242" y="1105"/>
                    <a:pt x="1412" y="796"/>
                  </a:cubicBezTo>
                  <a:close/>
                </a:path>
              </a:pathLst>
            </a:custGeom>
            <a:solidFill>
              <a:srgbClr val="2C89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717;p44"/>
            <p:cNvSpPr/>
            <p:nvPr/>
          </p:nvSpPr>
          <p:spPr>
            <a:xfrm>
              <a:off x="2234125" y="3644300"/>
              <a:ext cx="35325" cy="31350"/>
            </a:xfrm>
            <a:custGeom>
              <a:avLst/>
              <a:gdLst/>
              <a:ahLst/>
              <a:cxnLst/>
              <a:rect l="l" t="t" r="r" b="b"/>
              <a:pathLst>
                <a:path w="1413" h="1254" extrusionOk="0">
                  <a:moveTo>
                    <a:pt x="1413" y="797"/>
                  </a:moveTo>
                  <a:cubicBezTo>
                    <a:pt x="1147" y="967"/>
                    <a:pt x="871" y="1126"/>
                    <a:pt x="574" y="1253"/>
                  </a:cubicBezTo>
                  <a:cubicBezTo>
                    <a:pt x="351" y="1009"/>
                    <a:pt x="170" y="733"/>
                    <a:pt x="0" y="457"/>
                  </a:cubicBezTo>
                  <a:cubicBezTo>
                    <a:pt x="149" y="170"/>
                    <a:pt x="467" y="0"/>
                    <a:pt x="797" y="64"/>
                  </a:cubicBezTo>
                  <a:cubicBezTo>
                    <a:pt x="1158" y="128"/>
                    <a:pt x="1413" y="436"/>
                    <a:pt x="1413" y="797"/>
                  </a:cubicBezTo>
                  <a:close/>
                </a:path>
              </a:pathLst>
            </a:custGeom>
            <a:solidFill>
              <a:srgbClr val="2C89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718;p44"/>
            <p:cNvSpPr/>
            <p:nvPr/>
          </p:nvSpPr>
          <p:spPr>
            <a:xfrm>
              <a:off x="2320950" y="3595450"/>
              <a:ext cx="31075" cy="35050"/>
            </a:xfrm>
            <a:custGeom>
              <a:avLst/>
              <a:gdLst/>
              <a:ahLst/>
              <a:cxnLst/>
              <a:rect l="l" t="t" r="r" b="b"/>
              <a:pathLst>
                <a:path w="1243" h="1402" extrusionOk="0">
                  <a:moveTo>
                    <a:pt x="881" y="32"/>
                  </a:moveTo>
                  <a:cubicBezTo>
                    <a:pt x="1030" y="309"/>
                    <a:pt x="1157" y="606"/>
                    <a:pt x="1242" y="913"/>
                  </a:cubicBezTo>
                  <a:cubicBezTo>
                    <a:pt x="987" y="1116"/>
                    <a:pt x="701" y="1264"/>
                    <a:pt x="404" y="1402"/>
                  </a:cubicBezTo>
                  <a:cubicBezTo>
                    <a:pt x="128" y="1232"/>
                    <a:pt x="0" y="903"/>
                    <a:pt x="85" y="574"/>
                  </a:cubicBezTo>
                  <a:cubicBezTo>
                    <a:pt x="191" y="224"/>
                    <a:pt x="520" y="0"/>
                    <a:pt x="881" y="32"/>
                  </a:cubicBezTo>
                  <a:close/>
                </a:path>
              </a:pathLst>
            </a:custGeom>
            <a:solidFill>
              <a:srgbClr val="2C89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719;p44"/>
            <p:cNvSpPr/>
            <p:nvPr/>
          </p:nvSpPr>
          <p:spPr>
            <a:xfrm>
              <a:off x="2176525" y="3473075"/>
              <a:ext cx="18325" cy="25500"/>
            </a:xfrm>
            <a:custGeom>
              <a:avLst/>
              <a:gdLst/>
              <a:ahLst/>
              <a:cxnLst/>
              <a:rect l="l" t="t" r="r" b="b"/>
              <a:pathLst>
                <a:path w="733" h="1020" extrusionOk="0">
                  <a:moveTo>
                    <a:pt x="191" y="0"/>
                  </a:moveTo>
                  <a:cubicBezTo>
                    <a:pt x="371" y="64"/>
                    <a:pt x="446" y="286"/>
                    <a:pt x="520" y="435"/>
                  </a:cubicBezTo>
                  <a:cubicBezTo>
                    <a:pt x="595" y="595"/>
                    <a:pt x="732" y="786"/>
                    <a:pt x="626" y="977"/>
                  </a:cubicBezTo>
                  <a:cubicBezTo>
                    <a:pt x="605" y="966"/>
                    <a:pt x="552" y="1020"/>
                    <a:pt x="510" y="987"/>
                  </a:cubicBezTo>
                  <a:cubicBezTo>
                    <a:pt x="404" y="892"/>
                    <a:pt x="308" y="690"/>
                    <a:pt x="213" y="499"/>
                  </a:cubicBezTo>
                  <a:cubicBezTo>
                    <a:pt x="128" y="319"/>
                    <a:pt x="0" y="74"/>
                    <a:pt x="191" y="0"/>
                  </a:cubicBezTo>
                  <a:close/>
                </a:path>
              </a:pathLst>
            </a:custGeom>
            <a:solidFill>
              <a:srgbClr val="2C89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720;p44"/>
            <p:cNvSpPr/>
            <p:nvPr/>
          </p:nvSpPr>
          <p:spPr>
            <a:xfrm>
              <a:off x="2187125" y="3453150"/>
              <a:ext cx="47825" cy="43025"/>
            </a:xfrm>
            <a:custGeom>
              <a:avLst/>
              <a:gdLst/>
              <a:ahLst/>
              <a:cxnLst/>
              <a:rect l="l" t="t" r="r" b="b"/>
              <a:pathLst>
                <a:path w="1913" h="1721" extrusionOk="0">
                  <a:moveTo>
                    <a:pt x="659" y="1444"/>
                  </a:moveTo>
                  <a:cubicBezTo>
                    <a:pt x="171" y="1274"/>
                    <a:pt x="1" y="531"/>
                    <a:pt x="511" y="170"/>
                  </a:cubicBezTo>
                  <a:cubicBezTo>
                    <a:pt x="702" y="32"/>
                    <a:pt x="1020" y="0"/>
                    <a:pt x="1222" y="106"/>
                  </a:cubicBezTo>
                  <a:cubicBezTo>
                    <a:pt x="1912" y="478"/>
                    <a:pt x="1424" y="1721"/>
                    <a:pt x="659" y="1444"/>
                  </a:cubicBezTo>
                  <a:close/>
                </a:path>
              </a:pathLst>
            </a:custGeom>
            <a:solidFill>
              <a:srgbClr val="2C89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721;p44"/>
            <p:cNvSpPr/>
            <p:nvPr/>
          </p:nvSpPr>
          <p:spPr>
            <a:xfrm>
              <a:off x="2241825" y="3596775"/>
              <a:ext cx="17025" cy="26300"/>
            </a:xfrm>
            <a:custGeom>
              <a:avLst/>
              <a:gdLst/>
              <a:ahLst/>
              <a:cxnLst/>
              <a:rect l="l" t="t" r="r" b="b"/>
              <a:pathLst>
                <a:path w="681" h="1052" extrusionOk="0">
                  <a:moveTo>
                    <a:pt x="192" y="1"/>
                  </a:moveTo>
                  <a:cubicBezTo>
                    <a:pt x="372" y="86"/>
                    <a:pt x="435" y="308"/>
                    <a:pt x="489" y="468"/>
                  </a:cubicBezTo>
                  <a:cubicBezTo>
                    <a:pt x="553" y="627"/>
                    <a:pt x="680" y="829"/>
                    <a:pt x="563" y="1020"/>
                  </a:cubicBezTo>
                  <a:cubicBezTo>
                    <a:pt x="531" y="999"/>
                    <a:pt x="478" y="1052"/>
                    <a:pt x="435" y="1009"/>
                  </a:cubicBezTo>
                  <a:cubicBezTo>
                    <a:pt x="329" y="914"/>
                    <a:pt x="255" y="702"/>
                    <a:pt x="181" y="499"/>
                  </a:cubicBezTo>
                  <a:cubicBezTo>
                    <a:pt x="117" y="319"/>
                    <a:pt x="1" y="64"/>
                    <a:pt x="192" y="1"/>
                  </a:cubicBezTo>
                  <a:close/>
                </a:path>
              </a:pathLst>
            </a:custGeom>
            <a:solidFill>
              <a:srgbClr val="2C89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722;p44"/>
            <p:cNvSpPr/>
            <p:nvPr/>
          </p:nvSpPr>
          <p:spPr>
            <a:xfrm>
              <a:off x="2253225" y="3579525"/>
              <a:ext cx="47575" cy="43550"/>
            </a:xfrm>
            <a:custGeom>
              <a:avLst/>
              <a:gdLst/>
              <a:ahLst/>
              <a:cxnLst/>
              <a:rect l="l" t="t" r="r" b="b"/>
              <a:pathLst>
                <a:path w="1903" h="1742" extrusionOk="0">
                  <a:moveTo>
                    <a:pt x="585" y="1413"/>
                  </a:moveTo>
                  <a:cubicBezTo>
                    <a:pt x="107" y="1200"/>
                    <a:pt x="1" y="446"/>
                    <a:pt x="532" y="127"/>
                  </a:cubicBezTo>
                  <a:cubicBezTo>
                    <a:pt x="723" y="0"/>
                    <a:pt x="1052" y="0"/>
                    <a:pt x="1244" y="117"/>
                  </a:cubicBezTo>
                  <a:cubicBezTo>
                    <a:pt x="1902" y="542"/>
                    <a:pt x="1318" y="1742"/>
                    <a:pt x="585" y="1413"/>
                  </a:cubicBezTo>
                  <a:close/>
                </a:path>
              </a:pathLst>
            </a:custGeom>
            <a:solidFill>
              <a:srgbClr val="2C89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723;p44"/>
            <p:cNvSpPr/>
            <p:nvPr/>
          </p:nvSpPr>
          <p:spPr>
            <a:xfrm>
              <a:off x="2178900" y="3520050"/>
              <a:ext cx="44375" cy="77000"/>
            </a:xfrm>
            <a:custGeom>
              <a:avLst/>
              <a:gdLst/>
              <a:ahLst/>
              <a:cxnLst/>
              <a:rect l="l" t="t" r="r" b="b"/>
              <a:pathLst>
                <a:path w="1775" h="3080" extrusionOk="0">
                  <a:moveTo>
                    <a:pt x="330" y="21"/>
                  </a:moveTo>
                  <a:cubicBezTo>
                    <a:pt x="404" y="43"/>
                    <a:pt x="436" y="128"/>
                    <a:pt x="457" y="202"/>
                  </a:cubicBezTo>
                  <a:cubicBezTo>
                    <a:pt x="521" y="351"/>
                    <a:pt x="637" y="595"/>
                    <a:pt x="701" y="744"/>
                  </a:cubicBezTo>
                  <a:cubicBezTo>
                    <a:pt x="999" y="1381"/>
                    <a:pt x="1286" y="2071"/>
                    <a:pt x="1678" y="2719"/>
                  </a:cubicBezTo>
                  <a:cubicBezTo>
                    <a:pt x="1678" y="2719"/>
                    <a:pt x="1774" y="2846"/>
                    <a:pt x="1753" y="2910"/>
                  </a:cubicBezTo>
                  <a:cubicBezTo>
                    <a:pt x="1721" y="3006"/>
                    <a:pt x="1498" y="3080"/>
                    <a:pt x="1381" y="3027"/>
                  </a:cubicBezTo>
                  <a:cubicBezTo>
                    <a:pt x="1275" y="2974"/>
                    <a:pt x="1222" y="2794"/>
                    <a:pt x="1168" y="2666"/>
                  </a:cubicBezTo>
                  <a:cubicBezTo>
                    <a:pt x="871" y="1965"/>
                    <a:pt x="542" y="1243"/>
                    <a:pt x="170" y="510"/>
                  </a:cubicBezTo>
                  <a:cubicBezTo>
                    <a:pt x="107" y="394"/>
                    <a:pt x="0" y="224"/>
                    <a:pt x="54" y="139"/>
                  </a:cubicBezTo>
                  <a:cubicBezTo>
                    <a:pt x="75" y="85"/>
                    <a:pt x="255" y="0"/>
                    <a:pt x="330" y="21"/>
                  </a:cubicBezTo>
                  <a:close/>
                </a:path>
              </a:pathLst>
            </a:custGeom>
            <a:solidFill>
              <a:srgbClr val="2C89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724;p44"/>
            <p:cNvSpPr/>
            <p:nvPr/>
          </p:nvSpPr>
          <p:spPr>
            <a:xfrm>
              <a:off x="2175450" y="3481275"/>
              <a:ext cx="142575" cy="134375"/>
            </a:xfrm>
            <a:custGeom>
              <a:avLst/>
              <a:gdLst/>
              <a:ahLst/>
              <a:cxnLst/>
              <a:rect l="l" t="t" r="r" b="b"/>
              <a:pathLst>
                <a:path w="5703" h="5375" extrusionOk="0">
                  <a:moveTo>
                    <a:pt x="3994" y="1148"/>
                  </a:moveTo>
                  <a:cubicBezTo>
                    <a:pt x="5703" y="2804"/>
                    <a:pt x="1827" y="5374"/>
                    <a:pt x="787" y="3080"/>
                  </a:cubicBezTo>
                  <a:cubicBezTo>
                    <a:pt x="1" y="1350"/>
                    <a:pt x="2814" y="1"/>
                    <a:pt x="3994" y="1148"/>
                  </a:cubicBezTo>
                  <a:close/>
                </a:path>
              </a:pathLst>
            </a:custGeom>
            <a:solidFill>
              <a:srgbClr val="2C89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725;p44"/>
            <p:cNvSpPr/>
            <p:nvPr/>
          </p:nvSpPr>
          <p:spPr>
            <a:xfrm>
              <a:off x="2259600" y="3462700"/>
              <a:ext cx="18075" cy="24975"/>
            </a:xfrm>
            <a:custGeom>
              <a:avLst/>
              <a:gdLst/>
              <a:ahLst/>
              <a:cxnLst/>
              <a:rect l="l" t="t" r="r" b="b"/>
              <a:pathLst>
                <a:path w="723" h="999" extrusionOk="0">
                  <a:moveTo>
                    <a:pt x="298" y="786"/>
                  </a:moveTo>
                  <a:cubicBezTo>
                    <a:pt x="160" y="585"/>
                    <a:pt x="1" y="245"/>
                    <a:pt x="139" y="139"/>
                  </a:cubicBezTo>
                  <a:cubicBezTo>
                    <a:pt x="319" y="0"/>
                    <a:pt x="425" y="234"/>
                    <a:pt x="521" y="404"/>
                  </a:cubicBezTo>
                  <a:cubicBezTo>
                    <a:pt x="617" y="574"/>
                    <a:pt x="723" y="797"/>
                    <a:pt x="574" y="892"/>
                  </a:cubicBezTo>
                  <a:cubicBezTo>
                    <a:pt x="404" y="999"/>
                    <a:pt x="351" y="861"/>
                    <a:pt x="298" y="78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726;p44"/>
            <p:cNvSpPr/>
            <p:nvPr/>
          </p:nvSpPr>
          <p:spPr>
            <a:xfrm>
              <a:off x="2247400" y="3445175"/>
              <a:ext cx="16750" cy="17025"/>
            </a:xfrm>
            <a:custGeom>
              <a:avLst/>
              <a:gdLst/>
              <a:ahLst/>
              <a:cxnLst/>
              <a:rect l="l" t="t" r="r" b="b"/>
              <a:pathLst>
                <a:path w="670" h="681" extrusionOk="0">
                  <a:moveTo>
                    <a:pt x="149" y="532"/>
                  </a:moveTo>
                  <a:cubicBezTo>
                    <a:pt x="43" y="394"/>
                    <a:pt x="0" y="203"/>
                    <a:pt x="139" y="128"/>
                  </a:cubicBezTo>
                  <a:cubicBezTo>
                    <a:pt x="372" y="1"/>
                    <a:pt x="670" y="521"/>
                    <a:pt x="425" y="638"/>
                  </a:cubicBezTo>
                  <a:cubicBezTo>
                    <a:pt x="340" y="680"/>
                    <a:pt x="245" y="649"/>
                    <a:pt x="149" y="53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727;p44"/>
            <p:cNvSpPr/>
            <p:nvPr/>
          </p:nvSpPr>
          <p:spPr>
            <a:xfrm>
              <a:off x="2275525" y="3633150"/>
              <a:ext cx="24725" cy="18600"/>
            </a:xfrm>
            <a:custGeom>
              <a:avLst/>
              <a:gdLst/>
              <a:ahLst/>
              <a:cxnLst/>
              <a:rect l="l" t="t" r="r" b="b"/>
              <a:pathLst>
                <a:path w="989" h="744" extrusionOk="0">
                  <a:moveTo>
                    <a:pt x="213" y="319"/>
                  </a:moveTo>
                  <a:cubicBezTo>
                    <a:pt x="404" y="181"/>
                    <a:pt x="744" y="0"/>
                    <a:pt x="850" y="149"/>
                  </a:cubicBezTo>
                  <a:cubicBezTo>
                    <a:pt x="989" y="330"/>
                    <a:pt x="765" y="436"/>
                    <a:pt x="595" y="531"/>
                  </a:cubicBezTo>
                  <a:cubicBezTo>
                    <a:pt x="426" y="627"/>
                    <a:pt x="213" y="743"/>
                    <a:pt x="107" y="595"/>
                  </a:cubicBezTo>
                  <a:cubicBezTo>
                    <a:pt x="1" y="425"/>
                    <a:pt x="128" y="372"/>
                    <a:pt x="213" y="31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728;p44"/>
            <p:cNvSpPr/>
            <p:nvPr/>
          </p:nvSpPr>
          <p:spPr>
            <a:xfrm>
              <a:off x="2300775" y="3620925"/>
              <a:ext cx="17000" cy="16775"/>
            </a:xfrm>
            <a:custGeom>
              <a:avLst/>
              <a:gdLst/>
              <a:ahLst/>
              <a:cxnLst/>
              <a:rect l="l" t="t" r="r" b="b"/>
              <a:pathLst>
                <a:path w="680" h="671" extrusionOk="0">
                  <a:moveTo>
                    <a:pt x="138" y="149"/>
                  </a:moveTo>
                  <a:cubicBezTo>
                    <a:pt x="276" y="43"/>
                    <a:pt x="467" y="1"/>
                    <a:pt x="541" y="128"/>
                  </a:cubicBezTo>
                  <a:cubicBezTo>
                    <a:pt x="680" y="362"/>
                    <a:pt x="159" y="670"/>
                    <a:pt x="42" y="436"/>
                  </a:cubicBezTo>
                  <a:cubicBezTo>
                    <a:pt x="0" y="340"/>
                    <a:pt x="21" y="245"/>
                    <a:pt x="138" y="14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729;p44"/>
            <p:cNvSpPr/>
            <p:nvPr/>
          </p:nvSpPr>
          <p:spPr>
            <a:xfrm>
              <a:off x="2149700" y="3487400"/>
              <a:ext cx="18350" cy="24700"/>
            </a:xfrm>
            <a:custGeom>
              <a:avLst/>
              <a:gdLst/>
              <a:ahLst/>
              <a:cxnLst/>
              <a:rect l="l" t="t" r="r" b="b"/>
              <a:pathLst>
                <a:path w="734" h="988" extrusionOk="0">
                  <a:moveTo>
                    <a:pt x="245" y="0"/>
                  </a:moveTo>
                  <a:cubicBezTo>
                    <a:pt x="425" y="85"/>
                    <a:pt x="733" y="829"/>
                    <a:pt x="478" y="914"/>
                  </a:cubicBezTo>
                  <a:cubicBezTo>
                    <a:pt x="266" y="988"/>
                    <a:pt x="0" y="329"/>
                    <a:pt x="85" y="107"/>
                  </a:cubicBezTo>
                  <a:cubicBezTo>
                    <a:pt x="106" y="53"/>
                    <a:pt x="139" y="22"/>
                    <a:pt x="24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730;p44"/>
            <p:cNvSpPr/>
            <p:nvPr/>
          </p:nvSpPr>
          <p:spPr>
            <a:xfrm>
              <a:off x="2161900" y="3515275"/>
              <a:ext cx="14900" cy="17000"/>
            </a:xfrm>
            <a:custGeom>
              <a:avLst/>
              <a:gdLst/>
              <a:ahLst/>
              <a:cxnLst/>
              <a:rect l="l" t="t" r="r" b="b"/>
              <a:pathLst>
                <a:path w="596" h="680" extrusionOk="0">
                  <a:moveTo>
                    <a:pt x="160" y="106"/>
                  </a:moveTo>
                  <a:cubicBezTo>
                    <a:pt x="383" y="0"/>
                    <a:pt x="595" y="574"/>
                    <a:pt x="373" y="648"/>
                  </a:cubicBezTo>
                  <a:cubicBezTo>
                    <a:pt x="288" y="680"/>
                    <a:pt x="234" y="627"/>
                    <a:pt x="171" y="521"/>
                  </a:cubicBezTo>
                  <a:cubicBezTo>
                    <a:pt x="64" y="372"/>
                    <a:pt x="1" y="191"/>
                    <a:pt x="160" y="10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731;p44"/>
            <p:cNvSpPr/>
            <p:nvPr/>
          </p:nvSpPr>
          <p:spPr>
            <a:xfrm>
              <a:off x="2314575" y="3566525"/>
              <a:ext cx="14875" cy="17000"/>
            </a:xfrm>
            <a:custGeom>
              <a:avLst/>
              <a:gdLst/>
              <a:ahLst/>
              <a:cxnLst/>
              <a:rect l="l" t="t" r="r" b="b"/>
              <a:pathLst>
                <a:path w="595" h="680" extrusionOk="0">
                  <a:moveTo>
                    <a:pt x="159" y="106"/>
                  </a:moveTo>
                  <a:cubicBezTo>
                    <a:pt x="383" y="0"/>
                    <a:pt x="595" y="574"/>
                    <a:pt x="371" y="647"/>
                  </a:cubicBezTo>
                  <a:cubicBezTo>
                    <a:pt x="287" y="680"/>
                    <a:pt x="234" y="626"/>
                    <a:pt x="170" y="520"/>
                  </a:cubicBezTo>
                  <a:cubicBezTo>
                    <a:pt x="64" y="371"/>
                    <a:pt x="0" y="180"/>
                    <a:pt x="159" y="10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732;p44"/>
            <p:cNvSpPr/>
            <p:nvPr/>
          </p:nvSpPr>
          <p:spPr>
            <a:xfrm>
              <a:off x="2166950" y="3434025"/>
              <a:ext cx="17275" cy="15950"/>
            </a:xfrm>
            <a:custGeom>
              <a:avLst/>
              <a:gdLst/>
              <a:ahLst/>
              <a:cxnLst/>
              <a:rect l="l" t="t" r="r" b="b"/>
              <a:pathLst>
                <a:path w="691" h="638" extrusionOk="0">
                  <a:moveTo>
                    <a:pt x="138" y="489"/>
                  </a:moveTo>
                  <a:cubicBezTo>
                    <a:pt x="1" y="277"/>
                    <a:pt x="553" y="1"/>
                    <a:pt x="648" y="213"/>
                  </a:cubicBezTo>
                  <a:cubicBezTo>
                    <a:pt x="691" y="298"/>
                    <a:pt x="638" y="351"/>
                    <a:pt x="542" y="425"/>
                  </a:cubicBezTo>
                  <a:cubicBezTo>
                    <a:pt x="404" y="553"/>
                    <a:pt x="223" y="638"/>
                    <a:pt x="138" y="48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733;p44"/>
            <p:cNvSpPr/>
            <p:nvPr/>
          </p:nvSpPr>
          <p:spPr>
            <a:xfrm>
              <a:off x="2526675" y="3871300"/>
              <a:ext cx="231525" cy="276125"/>
            </a:xfrm>
            <a:custGeom>
              <a:avLst/>
              <a:gdLst/>
              <a:ahLst/>
              <a:cxnLst/>
              <a:rect l="l" t="t" r="r" b="b"/>
              <a:pathLst>
                <a:path w="9261" h="11045" extrusionOk="0">
                  <a:moveTo>
                    <a:pt x="4451" y="32"/>
                  </a:moveTo>
                  <a:cubicBezTo>
                    <a:pt x="4673" y="106"/>
                    <a:pt x="4875" y="308"/>
                    <a:pt x="4982" y="456"/>
                  </a:cubicBezTo>
                  <a:cubicBezTo>
                    <a:pt x="5194" y="754"/>
                    <a:pt x="5353" y="1115"/>
                    <a:pt x="5513" y="1466"/>
                  </a:cubicBezTo>
                  <a:cubicBezTo>
                    <a:pt x="6500" y="3483"/>
                    <a:pt x="7636" y="5405"/>
                    <a:pt x="8794" y="7434"/>
                  </a:cubicBezTo>
                  <a:cubicBezTo>
                    <a:pt x="8996" y="7784"/>
                    <a:pt x="9261" y="8177"/>
                    <a:pt x="9112" y="8548"/>
                  </a:cubicBezTo>
                  <a:cubicBezTo>
                    <a:pt x="9027" y="8782"/>
                    <a:pt x="8805" y="8920"/>
                    <a:pt x="8635" y="9037"/>
                  </a:cubicBezTo>
                  <a:cubicBezTo>
                    <a:pt x="8082" y="9430"/>
                    <a:pt x="7604" y="9706"/>
                    <a:pt x="7031" y="10025"/>
                  </a:cubicBezTo>
                  <a:cubicBezTo>
                    <a:pt x="6521" y="10301"/>
                    <a:pt x="5959" y="10587"/>
                    <a:pt x="5385" y="10863"/>
                  </a:cubicBezTo>
                  <a:cubicBezTo>
                    <a:pt x="5204" y="10948"/>
                    <a:pt x="4939" y="11044"/>
                    <a:pt x="4769" y="10970"/>
                  </a:cubicBezTo>
                  <a:cubicBezTo>
                    <a:pt x="4578" y="10874"/>
                    <a:pt x="4429" y="10651"/>
                    <a:pt x="4291" y="10471"/>
                  </a:cubicBezTo>
                  <a:cubicBezTo>
                    <a:pt x="3909" y="9950"/>
                    <a:pt x="3601" y="9366"/>
                    <a:pt x="3325" y="8846"/>
                  </a:cubicBezTo>
                  <a:cubicBezTo>
                    <a:pt x="2921" y="8081"/>
                    <a:pt x="2592" y="7444"/>
                    <a:pt x="2157" y="6637"/>
                  </a:cubicBezTo>
                  <a:cubicBezTo>
                    <a:pt x="1753" y="5894"/>
                    <a:pt x="1435" y="5204"/>
                    <a:pt x="1010" y="4418"/>
                  </a:cubicBezTo>
                  <a:cubicBezTo>
                    <a:pt x="723" y="3897"/>
                    <a:pt x="373" y="3345"/>
                    <a:pt x="171" y="2740"/>
                  </a:cubicBezTo>
                  <a:cubicBezTo>
                    <a:pt x="86" y="2506"/>
                    <a:pt x="1" y="2283"/>
                    <a:pt x="128" y="2028"/>
                  </a:cubicBezTo>
                  <a:cubicBezTo>
                    <a:pt x="224" y="1837"/>
                    <a:pt x="425" y="1721"/>
                    <a:pt x="595" y="1636"/>
                  </a:cubicBezTo>
                  <a:cubicBezTo>
                    <a:pt x="1095" y="1370"/>
                    <a:pt x="1690" y="1178"/>
                    <a:pt x="2167" y="956"/>
                  </a:cubicBezTo>
                  <a:cubicBezTo>
                    <a:pt x="2539" y="786"/>
                    <a:pt x="2825" y="616"/>
                    <a:pt x="3198" y="414"/>
                  </a:cubicBezTo>
                  <a:cubicBezTo>
                    <a:pt x="3516" y="244"/>
                    <a:pt x="3909" y="0"/>
                    <a:pt x="4259" y="0"/>
                  </a:cubicBezTo>
                  <a:cubicBezTo>
                    <a:pt x="4312" y="0"/>
                    <a:pt x="4397" y="21"/>
                    <a:pt x="4451" y="32"/>
                  </a:cubicBezTo>
                  <a:close/>
                </a:path>
              </a:pathLst>
            </a:custGeom>
            <a:solidFill>
              <a:srgbClr val="2C89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734;p44"/>
            <p:cNvSpPr/>
            <p:nvPr/>
          </p:nvSpPr>
          <p:spPr>
            <a:xfrm>
              <a:off x="2541550" y="3884300"/>
              <a:ext cx="204200" cy="251175"/>
            </a:xfrm>
            <a:custGeom>
              <a:avLst/>
              <a:gdLst/>
              <a:ahLst/>
              <a:cxnLst/>
              <a:rect l="l" t="t" r="r" b="b"/>
              <a:pathLst>
                <a:path w="8168" h="10047" extrusionOk="0">
                  <a:moveTo>
                    <a:pt x="3760" y="32"/>
                  </a:moveTo>
                  <a:cubicBezTo>
                    <a:pt x="3951" y="96"/>
                    <a:pt x="4110" y="266"/>
                    <a:pt x="4206" y="393"/>
                  </a:cubicBezTo>
                  <a:cubicBezTo>
                    <a:pt x="4387" y="637"/>
                    <a:pt x="4514" y="956"/>
                    <a:pt x="4663" y="1243"/>
                  </a:cubicBezTo>
                  <a:cubicBezTo>
                    <a:pt x="5491" y="2952"/>
                    <a:pt x="6797" y="5289"/>
                    <a:pt x="7774" y="6988"/>
                  </a:cubicBezTo>
                  <a:cubicBezTo>
                    <a:pt x="7944" y="7285"/>
                    <a:pt x="8167" y="7625"/>
                    <a:pt x="8050" y="7943"/>
                  </a:cubicBezTo>
                  <a:cubicBezTo>
                    <a:pt x="7976" y="8135"/>
                    <a:pt x="7785" y="8252"/>
                    <a:pt x="7636" y="8358"/>
                  </a:cubicBezTo>
                  <a:cubicBezTo>
                    <a:pt x="7169" y="8687"/>
                    <a:pt x="6776" y="8920"/>
                    <a:pt x="6287" y="9175"/>
                  </a:cubicBezTo>
                  <a:cubicBezTo>
                    <a:pt x="5852" y="9420"/>
                    <a:pt x="5374" y="9654"/>
                    <a:pt x="4896" y="9887"/>
                  </a:cubicBezTo>
                  <a:cubicBezTo>
                    <a:pt x="4748" y="9972"/>
                    <a:pt x="4524" y="10046"/>
                    <a:pt x="4376" y="9982"/>
                  </a:cubicBezTo>
                  <a:cubicBezTo>
                    <a:pt x="4217" y="9908"/>
                    <a:pt x="4089" y="9717"/>
                    <a:pt x="3972" y="9558"/>
                  </a:cubicBezTo>
                  <a:cubicBezTo>
                    <a:pt x="3653" y="9123"/>
                    <a:pt x="3388" y="8623"/>
                    <a:pt x="3155" y="8188"/>
                  </a:cubicBezTo>
                  <a:cubicBezTo>
                    <a:pt x="2815" y="7540"/>
                    <a:pt x="2539" y="7009"/>
                    <a:pt x="2167" y="6319"/>
                  </a:cubicBezTo>
                  <a:cubicBezTo>
                    <a:pt x="1827" y="5692"/>
                    <a:pt x="1562" y="5119"/>
                    <a:pt x="1201" y="4450"/>
                  </a:cubicBezTo>
                  <a:cubicBezTo>
                    <a:pt x="956" y="4004"/>
                    <a:pt x="319" y="2836"/>
                    <a:pt x="139" y="2326"/>
                  </a:cubicBezTo>
                  <a:cubicBezTo>
                    <a:pt x="75" y="2124"/>
                    <a:pt x="0" y="1933"/>
                    <a:pt x="107" y="1720"/>
                  </a:cubicBezTo>
                  <a:cubicBezTo>
                    <a:pt x="181" y="1562"/>
                    <a:pt x="361" y="1455"/>
                    <a:pt x="500" y="1381"/>
                  </a:cubicBezTo>
                  <a:cubicBezTo>
                    <a:pt x="925" y="1168"/>
                    <a:pt x="1423" y="998"/>
                    <a:pt x="1838" y="807"/>
                  </a:cubicBezTo>
                  <a:cubicBezTo>
                    <a:pt x="2135" y="670"/>
                    <a:pt x="2390" y="521"/>
                    <a:pt x="2698" y="361"/>
                  </a:cubicBezTo>
                  <a:cubicBezTo>
                    <a:pt x="2964" y="212"/>
                    <a:pt x="3303" y="11"/>
                    <a:pt x="3590" y="0"/>
                  </a:cubicBezTo>
                  <a:cubicBezTo>
                    <a:pt x="3643" y="0"/>
                    <a:pt x="3717" y="21"/>
                    <a:pt x="3760" y="32"/>
                  </a:cubicBezTo>
                  <a:close/>
                </a:path>
              </a:pathLst>
            </a:custGeom>
            <a:solidFill>
              <a:srgbClr val="69AF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735;p44"/>
            <p:cNvSpPr/>
            <p:nvPr/>
          </p:nvSpPr>
          <p:spPr>
            <a:xfrm>
              <a:off x="2533850" y="3913775"/>
              <a:ext cx="31350" cy="34525"/>
            </a:xfrm>
            <a:custGeom>
              <a:avLst/>
              <a:gdLst/>
              <a:ahLst/>
              <a:cxnLst/>
              <a:rect l="l" t="t" r="r" b="b"/>
              <a:pathLst>
                <a:path w="1254" h="1381" extrusionOk="0">
                  <a:moveTo>
                    <a:pt x="882" y="0"/>
                  </a:moveTo>
                  <a:cubicBezTo>
                    <a:pt x="574" y="106"/>
                    <a:pt x="277" y="234"/>
                    <a:pt x="1" y="393"/>
                  </a:cubicBezTo>
                  <a:cubicBezTo>
                    <a:pt x="53" y="711"/>
                    <a:pt x="160" y="1030"/>
                    <a:pt x="287" y="1327"/>
                  </a:cubicBezTo>
                  <a:cubicBezTo>
                    <a:pt x="596" y="1381"/>
                    <a:pt x="924" y="1232"/>
                    <a:pt x="1084" y="935"/>
                  </a:cubicBezTo>
                  <a:cubicBezTo>
                    <a:pt x="1254" y="616"/>
                    <a:pt x="1158" y="213"/>
                    <a:pt x="882" y="0"/>
                  </a:cubicBezTo>
                  <a:close/>
                </a:path>
              </a:pathLst>
            </a:custGeom>
            <a:solidFill>
              <a:srgbClr val="2C89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736;p44"/>
            <p:cNvSpPr/>
            <p:nvPr/>
          </p:nvSpPr>
          <p:spPr>
            <a:xfrm>
              <a:off x="2613750" y="3874725"/>
              <a:ext cx="35350" cy="31900"/>
            </a:xfrm>
            <a:custGeom>
              <a:avLst/>
              <a:gdLst/>
              <a:ahLst/>
              <a:cxnLst/>
              <a:rect l="l" t="t" r="r" b="b"/>
              <a:pathLst>
                <a:path w="1414" h="1276" extrusionOk="0">
                  <a:moveTo>
                    <a:pt x="1414" y="798"/>
                  </a:moveTo>
                  <a:cubicBezTo>
                    <a:pt x="1265" y="522"/>
                    <a:pt x="1084" y="245"/>
                    <a:pt x="872" y="1"/>
                  </a:cubicBezTo>
                  <a:cubicBezTo>
                    <a:pt x="564" y="118"/>
                    <a:pt x="277" y="267"/>
                    <a:pt x="1" y="447"/>
                  </a:cubicBezTo>
                  <a:cubicBezTo>
                    <a:pt x="1" y="765"/>
                    <a:pt x="203" y="1063"/>
                    <a:pt x="522" y="1159"/>
                  </a:cubicBezTo>
                  <a:cubicBezTo>
                    <a:pt x="872" y="1275"/>
                    <a:pt x="1244" y="1116"/>
                    <a:pt x="1414" y="798"/>
                  </a:cubicBezTo>
                  <a:close/>
                </a:path>
              </a:pathLst>
            </a:custGeom>
            <a:solidFill>
              <a:srgbClr val="2C89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737;p44"/>
            <p:cNvSpPr/>
            <p:nvPr/>
          </p:nvSpPr>
          <p:spPr>
            <a:xfrm>
              <a:off x="2635275" y="4110225"/>
              <a:ext cx="35600" cy="31350"/>
            </a:xfrm>
            <a:custGeom>
              <a:avLst/>
              <a:gdLst/>
              <a:ahLst/>
              <a:cxnLst/>
              <a:rect l="l" t="t" r="r" b="b"/>
              <a:pathLst>
                <a:path w="1424" h="1254" extrusionOk="0">
                  <a:moveTo>
                    <a:pt x="1423" y="797"/>
                  </a:moveTo>
                  <a:cubicBezTo>
                    <a:pt x="1158" y="967"/>
                    <a:pt x="871" y="1126"/>
                    <a:pt x="574" y="1254"/>
                  </a:cubicBezTo>
                  <a:cubicBezTo>
                    <a:pt x="350" y="1009"/>
                    <a:pt x="170" y="744"/>
                    <a:pt x="0" y="457"/>
                  </a:cubicBezTo>
                  <a:cubicBezTo>
                    <a:pt x="149" y="171"/>
                    <a:pt x="468" y="1"/>
                    <a:pt x="796" y="64"/>
                  </a:cubicBezTo>
                  <a:cubicBezTo>
                    <a:pt x="1158" y="128"/>
                    <a:pt x="1412" y="436"/>
                    <a:pt x="1423" y="797"/>
                  </a:cubicBezTo>
                  <a:close/>
                </a:path>
              </a:pathLst>
            </a:custGeom>
            <a:solidFill>
              <a:srgbClr val="2C89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738;p44"/>
            <p:cNvSpPr/>
            <p:nvPr/>
          </p:nvSpPr>
          <p:spPr>
            <a:xfrm>
              <a:off x="2722075" y="4061375"/>
              <a:ext cx="31100" cy="35325"/>
            </a:xfrm>
            <a:custGeom>
              <a:avLst/>
              <a:gdLst/>
              <a:ahLst/>
              <a:cxnLst/>
              <a:rect l="l" t="t" r="r" b="b"/>
              <a:pathLst>
                <a:path w="1244" h="1413" extrusionOk="0">
                  <a:moveTo>
                    <a:pt x="882" y="32"/>
                  </a:moveTo>
                  <a:cubicBezTo>
                    <a:pt x="1031" y="308"/>
                    <a:pt x="1158" y="617"/>
                    <a:pt x="1243" y="914"/>
                  </a:cubicBezTo>
                  <a:cubicBezTo>
                    <a:pt x="989" y="1115"/>
                    <a:pt x="701" y="1275"/>
                    <a:pt x="404" y="1413"/>
                  </a:cubicBezTo>
                  <a:cubicBezTo>
                    <a:pt x="128" y="1233"/>
                    <a:pt x="1" y="903"/>
                    <a:pt x="85" y="574"/>
                  </a:cubicBezTo>
                  <a:cubicBezTo>
                    <a:pt x="192" y="223"/>
                    <a:pt x="521" y="1"/>
                    <a:pt x="882" y="32"/>
                  </a:cubicBezTo>
                  <a:close/>
                </a:path>
              </a:pathLst>
            </a:custGeom>
            <a:solidFill>
              <a:srgbClr val="2C89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739;p44"/>
            <p:cNvSpPr/>
            <p:nvPr/>
          </p:nvSpPr>
          <p:spPr>
            <a:xfrm>
              <a:off x="2577650" y="3938975"/>
              <a:ext cx="18350" cy="25525"/>
            </a:xfrm>
            <a:custGeom>
              <a:avLst/>
              <a:gdLst/>
              <a:ahLst/>
              <a:cxnLst/>
              <a:rect l="l" t="t" r="r" b="b"/>
              <a:pathLst>
                <a:path w="734" h="1021" extrusionOk="0">
                  <a:moveTo>
                    <a:pt x="192" y="1"/>
                  </a:moveTo>
                  <a:cubicBezTo>
                    <a:pt x="373" y="75"/>
                    <a:pt x="447" y="288"/>
                    <a:pt x="521" y="437"/>
                  </a:cubicBezTo>
                  <a:cubicBezTo>
                    <a:pt x="595" y="595"/>
                    <a:pt x="734" y="787"/>
                    <a:pt x="628" y="978"/>
                  </a:cubicBezTo>
                  <a:cubicBezTo>
                    <a:pt x="606" y="978"/>
                    <a:pt x="553" y="1020"/>
                    <a:pt x="510" y="989"/>
                  </a:cubicBezTo>
                  <a:cubicBezTo>
                    <a:pt x="404" y="893"/>
                    <a:pt x="309" y="691"/>
                    <a:pt x="213" y="500"/>
                  </a:cubicBezTo>
                  <a:cubicBezTo>
                    <a:pt x="128" y="330"/>
                    <a:pt x="1" y="75"/>
                    <a:pt x="192" y="1"/>
                  </a:cubicBezTo>
                  <a:close/>
                </a:path>
              </a:pathLst>
            </a:custGeom>
            <a:solidFill>
              <a:srgbClr val="2C89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740;p44"/>
            <p:cNvSpPr/>
            <p:nvPr/>
          </p:nvSpPr>
          <p:spPr>
            <a:xfrm>
              <a:off x="2588275" y="3919075"/>
              <a:ext cx="47800" cy="43025"/>
            </a:xfrm>
            <a:custGeom>
              <a:avLst/>
              <a:gdLst/>
              <a:ahLst/>
              <a:cxnLst/>
              <a:rect l="l" t="t" r="r" b="b"/>
              <a:pathLst>
                <a:path w="1912" h="1721" extrusionOk="0">
                  <a:moveTo>
                    <a:pt x="659" y="1445"/>
                  </a:moveTo>
                  <a:cubicBezTo>
                    <a:pt x="170" y="1275"/>
                    <a:pt x="0" y="532"/>
                    <a:pt x="510" y="171"/>
                  </a:cubicBezTo>
                  <a:cubicBezTo>
                    <a:pt x="701" y="32"/>
                    <a:pt x="1020" y="1"/>
                    <a:pt x="1222" y="117"/>
                  </a:cubicBezTo>
                  <a:cubicBezTo>
                    <a:pt x="1912" y="478"/>
                    <a:pt x="1423" y="1721"/>
                    <a:pt x="659" y="1445"/>
                  </a:cubicBezTo>
                  <a:close/>
                </a:path>
              </a:pathLst>
            </a:custGeom>
            <a:solidFill>
              <a:srgbClr val="2C89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741;p44"/>
            <p:cNvSpPr/>
            <p:nvPr/>
          </p:nvSpPr>
          <p:spPr>
            <a:xfrm>
              <a:off x="2642950" y="4062700"/>
              <a:ext cx="17025" cy="26325"/>
            </a:xfrm>
            <a:custGeom>
              <a:avLst/>
              <a:gdLst/>
              <a:ahLst/>
              <a:cxnLst/>
              <a:rect l="l" t="t" r="r" b="b"/>
              <a:pathLst>
                <a:path w="681" h="1053" extrusionOk="0">
                  <a:moveTo>
                    <a:pt x="192" y="0"/>
                  </a:moveTo>
                  <a:cubicBezTo>
                    <a:pt x="373" y="85"/>
                    <a:pt x="437" y="309"/>
                    <a:pt x="489" y="468"/>
                  </a:cubicBezTo>
                  <a:cubicBezTo>
                    <a:pt x="553" y="627"/>
                    <a:pt x="681" y="829"/>
                    <a:pt x="564" y="1020"/>
                  </a:cubicBezTo>
                  <a:cubicBezTo>
                    <a:pt x="532" y="1010"/>
                    <a:pt x="479" y="1052"/>
                    <a:pt x="437" y="1020"/>
                  </a:cubicBezTo>
                  <a:cubicBezTo>
                    <a:pt x="331" y="914"/>
                    <a:pt x="256" y="701"/>
                    <a:pt x="182" y="510"/>
                  </a:cubicBezTo>
                  <a:cubicBezTo>
                    <a:pt x="118" y="330"/>
                    <a:pt x="1" y="64"/>
                    <a:pt x="192" y="0"/>
                  </a:cubicBezTo>
                  <a:close/>
                </a:path>
              </a:pathLst>
            </a:custGeom>
            <a:solidFill>
              <a:srgbClr val="2C89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742;p44"/>
            <p:cNvSpPr/>
            <p:nvPr/>
          </p:nvSpPr>
          <p:spPr>
            <a:xfrm>
              <a:off x="2654400" y="4045450"/>
              <a:ext cx="47525" cy="43575"/>
            </a:xfrm>
            <a:custGeom>
              <a:avLst/>
              <a:gdLst/>
              <a:ahLst/>
              <a:cxnLst/>
              <a:rect l="l" t="t" r="r" b="b"/>
              <a:pathLst>
                <a:path w="1901" h="1743" extrusionOk="0">
                  <a:moveTo>
                    <a:pt x="584" y="1412"/>
                  </a:moveTo>
                  <a:cubicBezTo>
                    <a:pt x="106" y="1200"/>
                    <a:pt x="0" y="447"/>
                    <a:pt x="531" y="128"/>
                  </a:cubicBezTo>
                  <a:cubicBezTo>
                    <a:pt x="722" y="11"/>
                    <a:pt x="1051" y="1"/>
                    <a:pt x="1242" y="128"/>
                  </a:cubicBezTo>
                  <a:cubicBezTo>
                    <a:pt x="1900" y="542"/>
                    <a:pt x="1317" y="1742"/>
                    <a:pt x="584" y="1412"/>
                  </a:cubicBezTo>
                  <a:close/>
                </a:path>
              </a:pathLst>
            </a:custGeom>
            <a:solidFill>
              <a:srgbClr val="2C89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743;p44"/>
            <p:cNvSpPr/>
            <p:nvPr/>
          </p:nvSpPr>
          <p:spPr>
            <a:xfrm>
              <a:off x="2580050" y="3985975"/>
              <a:ext cx="44350" cy="77025"/>
            </a:xfrm>
            <a:custGeom>
              <a:avLst/>
              <a:gdLst/>
              <a:ahLst/>
              <a:cxnLst/>
              <a:rect l="l" t="t" r="r" b="b"/>
              <a:pathLst>
                <a:path w="1774" h="3081" extrusionOk="0">
                  <a:moveTo>
                    <a:pt x="329" y="22"/>
                  </a:moveTo>
                  <a:cubicBezTo>
                    <a:pt x="404" y="43"/>
                    <a:pt x="436" y="128"/>
                    <a:pt x="457" y="202"/>
                  </a:cubicBezTo>
                  <a:cubicBezTo>
                    <a:pt x="521" y="362"/>
                    <a:pt x="638" y="595"/>
                    <a:pt x="701" y="744"/>
                  </a:cubicBezTo>
                  <a:cubicBezTo>
                    <a:pt x="999" y="1391"/>
                    <a:pt x="1285" y="2071"/>
                    <a:pt x="1678" y="2719"/>
                  </a:cubicBezTo>
                  <a:cubicBezTo>
                    <a:pt x="1678" y="2719"/>
                    <a:pt x="1774" y="2847"/>
                    <a:pt x="1752" y="2910"/>
                  </a:cubicBezTo>
                  <a:cubicBezTo>
                    <a:pt x="1721" y="3006"/>
                    <a:pt x="1498" y="3080"/>
                    <a:pt x="1381" y="3027"/>
                  </a:cubicBezTo>
                  <a:cubicBezTo>
                    <a:pt x="1275" y="2974"/>
                    <a:pt x="1221" y="2793"/>
                    <a:pt x="1169" y="2666"/>
                  </a:cubicBezTo>
                  <a:cubicBezTo>
                    <a:pt x="871" y="1965"/>
                    <a:pt x="542" y="1243"/>
                    <a:pt x="171" y="510"/>
                  </a:cubicBezTo>
                  <a:cubicBezTo>
                    <a:pt x="107" y="393"/>
                    <a:pt x="1" y="234"/>
                    <a:pt x="53" y="138"/>
                  </a:cubicBezTo>
                  <a:cubicBezTo>
                    <a:pt x="75" y="86"/>
                    <a:pt x="255" y="1"/>
                    <a:pt x="329" y="22"/>
                  </a:cubicBezTo>
                  <a:close/>
                </a:path>
              </a:pathLst>
            </a:custGeom>
            <a:solidFill>
              <a:srgbClr val="2C89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744;p44"/>
            <p:cNvSpPr/>
            <p:nvPr/>
          </p:nvSpPr>
          <p:spPr>
            <a:xfrm>
              <a:off x="2576600" y="3947225"/>
              <a:ext cx="142600" cy="134350"/>
            </a:xfrm>
            <a:custGeom>
              <a:avLst/>
              <a:gdLst/>
              <a:ahLst/>
              <a:cxnLst/>
              <a:rect l="l" t="t" r="r" b="b"/>
              <a:pathLst>
                <a:path w="5704" h="5374" extrusionOk="0">
                  <a:moveTo>
                    <a:pt x="3993" y="1147"/>
                  </a:moveTo>
                  <a:cubicBezTo>
                    <a:pt x="5703" y="2804"/>
                    <a:pt x="1827" y="5374"/>
                    <a:pt x="786" y="3090"/>
                  </a:cubicBezTo>
                  <a:cubicBezTo>
                    <a:pt x="0" y="1349"/>
                    <a:pt x="2815" y="0"/>
                    <a:pt x="3993" y="1147"/>
                  </a:cubicBezTo>
                  <a:close/>
                </a:path>
              </a:pathLst>
            </a:custGeom>
            <a:solidFill>
              <a:srgbClr val="2C89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745;p44"/>
            <p:cNvSpPr/>
            <p:nvPr/>
          </p:nvSpPr>
          <p:spPr>
            <a:xfrm>
              <a:off x="2660750" y="3928625"/>
              <a:ext cx="18075" cy="25000"/>
            </a:xfrm>
            <a:custGeom>
              <a:avLst/>
              <a:gdLst/>
              <a:ahLst/>
              <a:cxnLst/>
              <a:rect l="l" t="t" r="r" b="b"/>
              <a:pathLst>
                <a:path w="723" h="1000" extrusionOk="0">
                  <a:moveTo>
                    <a:pt x="298" y="787"/>
                  </a:moveTo>
                  <a:cubicBezTo>
                    <a:pt x="160" y="585"/>
                    <a:pt x="1" y="245"/>
                    <a:pt x="139" y="139"/>
                  </a:cubicBezTo>
                  <a:cubicBezTo>
                    <a:pt x="319" y="1"/>
                    <a:pt x="426" y="235"/>
                    <a:pt x="521" y="404"/>
                  </a:cubicBezTo>
                  <a:cubicBezTo>
                    <a:pt x="617" y="574"/>
                    <a:pt x="723" y="797"/>
                    <a:pt x="574" y="893"/>
                  </a:cubicBezTo>
                  <a:cubicBezTo>
                    <a:pt x="404" y="999"/>
                    <a:pt x="351" y="861"/>
                    <a:pt x="298" y="78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746;p44"/>
            <p:cNvSpPr/>
            <p:nvPr/>
          </p:nvSpPr>
          <p:spPr>
            <a:xfrm>
              <a:off x="2648550" y="3911125"/>
              <a:ext cx="16725" cy="17000"/>
            </a:xfrm>
            <a:custGeom>
              <a:avLst/>
              <a:gdLst/>
              <a:ahLst/>
              <a:cxnLst/>
              <a:rect l="l" t="t" r="r" b="b"/>
              <a:pathLst>
                <a:path w="669" h="680" extrusionOk="0">
                  <a:moveTo>
                    <a:pt x="149" y="531"/>
                  </a:moveTo>
                  <a:cubicBezTo>
                    <a:pt x="43" y="393"/>
                    <a:pt x="0" y="212"/>
                    <a:pt x="138" y="138"/>
                  </a:cubicBezTo>
                  <a:cubicBezTo>
                    <a:pt x="372" y="0"/>
                    <a:pt x="669" y="520"/>
                    <a:pt x="425" y="637"/>
                  </a:cubicBezTo>
                  <a:cubicBezTo>
                    <a:pt x="340" y="680"/>
                    <a:pt x="244" y="647"/>
                    <a:pt x="149" y="53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747;p44"/>
            <p:cNvSpPr/>
            <p:nvPr/>
          </p:nvSpPr>
          <p:spPr>
            <a:xfrm>
              <a:off x="2676700" y="4099325"/>
              <a:ext cx="24700" cy="18350"/>
            </a:xfrm>
            <a:custGeom>
              <a:avLst/>
              <a:gdLst/>
              <a:ahLst/>
              <a:cxnLst/>
              <a:rect l="l" t="t" r="r" b="b"/>
              <a:pathLst>
                <a:path w="988" h="734" extrusionOk="0">
                  <a:moveTo>
                    <a:pt x="212" y="309"/>
                  </a:moveTo>
                  <a:cubicBezTo>
                    <a:pt x="404" y="171"/>
                    <a:pt x="743" y="1"/>
                    <a:pt x="850" y="139"/>
                  </a:cubicBezTo>
                  <a:cubicBezTo>
                    <a:pt x="987" y="319"/>
                    <a:pt x="765" y="426"/>
                    <a:pt x="595" y="522"/>
                  </a:cubicBezTo>
                  <a:cubicBezTo>
                    <a:pt x="425" y="617"/>
                    <a:pt x="212" y="734"/>
                    <a:pt x="106" y="585"/>
                  </a:cubicBezTo>
                  <a:cubicBezTo>
                    <a:pt x="0" y="415"/>
                    <a:pt x="127" y="362"/>
                    <a:pt x="212" y="30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748;p44"/>
            <p:cNvSpPr/>
            <p:nvPr/>
          </p:nvSpPr>
          <p:spPr>
            <a:xfrm>
              <a:off x="2701900" y="4086875"/>
              <a:ext cx="17025" cy="16725"/>
            </a:xfrm>
            <a:custGeom>
              <a:avLst/>
              <a:gdLst/>
              <a:ahLst/>
              <a:cxnLst/>
              <a:rect l="l" t="t" r="r" b="b"/>
              <a:pathLst>
                <a:path w="681" h="669" extrusionOk="0">
                  <a:moveTo>
                    <a:pt x="139" y="159"/>
                  </a:moveTo>
                  <a:cubicBezTo>
                    <a:pt x="288" y="43"/>
                    <a:pt x="468" y="0"/>
                    <a:pt x="542" y="138"/>
                  </a:cubicBezTo>
                  <a:cubicBezTo>
                    <a:pt x="680" y="361"/>
                    <a:pt x="160" y="669"/>
                    <a:pt x="43" y="435"/>
                  </a:cubicBezTo>
                  <a:cubicBezTo>
                    <a:pt x="0" y="340"/>
                    <a:pt x="33" y="244"/>
                    <a:pt x="139" y="15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749;p44"/>
            <p:cNvSpPr/>
            <p:nvPr/>
          </p:nvSpPr>
          <p:spPr>
            <a:xfrm>
              <a:off x="2550850" y="3953325"/>
              <a:ext cx="18325" cy="24725"/>
            </a:xfrm>
            <a:custGeom>
              <a:avLst/>
              <a:gdLst/>
              <a:ahLst/>
              <a:cxnLst/>
              <a:rect l="l" t="t" r="r" b="b"/>
              <a:pathLst>
                <a:path w="733" h="989" extrusionOk="0">
                  <a:moveTo>
                    <a:pt x="244" y="0"/>
                  </a:moveTo>
                  <a:cubicBezTo>
                    <a:pt x="425" y="85"/>
                    <a:pt x="733" y="828"/>
                    <a:pt x="478" y="913"/>
                  </a:cubicBezTo>
                  <a:cubicBezTo>
                    <a:pt x="266" y="988"/>
                    <a:pt x="0" y="330"/>
                    <a:pt x="85" y="106"/>
                  </a:cubicBezTo>
                  <a:cubicBezTo>
                    <a:pt x="107" y="54"/>
                    <a:pt x="138" y="21"/>
                    <a:pt x="24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750;p44"/>
            <p:cNvSpPr/>
            <p:nvPr/>
          </p:nvSpPr>
          <p:spPr>
            <a:xfrm>
              <a:off x="2563050" y="3981200"/>
              <a:ext cx="14900" cy="17025"/>
            </a:xfrm>
            <a:custGeom>
              <a:avLst/>
              <a:gdLst/>
              <a:ahLst/>
              <a:cxnLst/>
              <a:rect l="l" t="t" r="r" b="b"/>
              <a:pathLst>
                <a:path w="596" h="681" extrusionOk="0">
                  <a:moveTo>
                    <a:pt x="160" y="117"/>
                  </a:moveTo>
                  <a:cubicBezTo>
                    <a:pt x="383" y="1"/>
                    <a:pt x="596" y="584"/>
                    <a:pt x="372" y="659"/>
                  </a:cubicBezTo>
                  <a:cubicBezTo>
                    <a:pt x="287" y="680"/>
                    <a:pt x="235" y="627"/>
                    <a:pt x="171" y="532"/>
                  </a:cubicBezTo>
                  <a:cubicBezTo>
                    <a:pt x="65" y="372"/>
                    <a:pt x="1" y="192"/>
                    <a:pt x="160" y="11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751;p44"/>
            <p:cNvSpPr/>
            <p:nvPr/>
          </p:nvSpPr>
          <p:spPr>
            <a:xfrm>
              <a:off x="2715700" y="4032425"/>
              <a:ext cx="14900" cy="17025"/>
            </a:xfrm>
            <a:custGeom>
              <a:avLst/>
              <a:gdLst/>
              <a:ahLst/>
              <a:cxnLst/>
              <a:rect l="l" t="t" r="r" b="b"/>
              <a:pathLst>
                <a:path w="596" h="681" extrusionOk="0">
                  <a:moveTo>
                    <a:pt x="160" y="107"/>
                  </a:moveTo>
                  <a:cubicBezTo>
                    <a:pt x="383" y="1"/>
                    <a:pt x="595" y="574"/>
                    <a:pt x="373" y="649"/>
                  </a:cubicBezTo>
                  <a:cubicBezTo>
                    <a:pt x="288" y="680"/>
                    <a:pt x="234" y="628"/>
                    <a:pt x="171" y="522"/>
                  </a:cubicBezTo>
                  <a:cubicBezTo>
                    <a:pt x="64" y="373"/>
                    <a:pt x="1" y="192"/>
                    <a:pt x="160" y="10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752;p44"/>
            <p:cNvSpPr/>
            <p:nvPr/>
          </p:nvSpPr>
          <p:spPr>
            <a:xfrm>
              <a:off x="2568100" y="3899975"/>
              <a:ext cx="17275" cy="15950"/>
            </a:xfrm>
            <a:custGeom>
              <a:avLst/>
              <a:gdLst/>
              <a:ahLst/>
              <a:cxnLst/>
              <a:rect l="l" t="t" r="r" b="b"/>
              <a:pathLst>
                <a:path w="691" h="638" extrusionOk="0">
                  <a:moveTo>
                    <a:pt x="139" y="489"/>
                  </a:moveTo>
                  <a:cubicBezTo>
                    <a:pt x="0" y="276"/>
                    <a:pt x="553" y="0"/>
                    <a:pt x="649" y="212"/>
                  </a:cubicBezTo>
                  <a:cubicBezTo>
                    <a:pt x="691" y="297"/>
                    <a:pt x="637" y="350"/>
                    <a:pt x="542" y="435"/>
                  </a:cubicBezTo>
                  <a:cubicBezTo>
                    <a:pt x="404" y="552"/>
                    <a:pt x="224" y="637"/>
                    <a:pt x="139" y="48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753;p44"/>
            <p:cNvSpPr/>
            <p:nvPr/>
          </p:nvSpPr>
          <p:spPr>
            <a:xfrm>
              <a:off x="1963600" y="3533075"/>
              <a:ext cx="280375" cy="216900"/>
            </a:xfrm>
            <a:custGeom>
              <a:avLst/>
              <a:gdLst/>
              <a:ahLst/>
              <a:cxnLst/>
              <a:rect l="l" t="t" r="r" b="b"/>
              <a:pathLst>
                <a:path w="11215" h="8676" extrusionOk="0">
                  <a:moveTo>
                    <a:pt x="2304" y="74"/>
                  </a:moveTo>
                  <a:cubicBezTo>
                    <a:pt x="2528" y="0"/>
                    <a:pt x="2804" y="43"/>
                    <a:pt x="2984" y="95"/>
                  </a:cubicBezTo>
                  <a:cubicBezTo>
                    <a:pt x="3335" y="201"/>
                    <a:pt x="3675" y="404"/>
                    <a:pt x="4015" y="584"/>
                  </a:cubicBezTo>
                  <a:cubicBezTo>
                    <a:pt x="6011" y="1614"/>
                    <a:pt x="8081" y="2464"/>
                    <a:pt x="10216" y="3387"/>
                  </a:cubicBezTo>
                  <a:cubicBezTo>
                    <a:pt x="10588" y="3547"/>
                    <a:pt x="11034" y="3706"/>
                    <a:pt x="11151" y="4099"/>
                  </a:cubicBezTo>
                  <a:cubicBezTo>
                    <a:pt x="11214" y="4333"/>
                    <a:pt x="11118" y="4577"/>
                    <a:pt x="11055" y="4779"/>
                  </a:cubicBezTo>
                  <a:cubicBezTo>
                    <a:pt x="10842" y="5426"/>
                    <a:pt x="10630" y="5926"/>
                    <a:pt x="10354" y="6520"/>
                  </a:cubicBezTo>
                  <a:cubicBezTo>
                    <a:pt x="10110" y="7051"/>
                    <a:pt x="9834" y="7614"/>
                    <a:pt x="9547" y="8177"/>
                  </a:cubicBezTo>
                  <a:cubicBezTo>
                    <a:pt x="9452" y="8368"/>
                    <a:pt x="9303" y="8591"/>
                    <a:pt x="9122" y="8633"/>
                  </a:cubicBezTo>
                  <a:cubicBezTo>
                    <a:pt x="8910" y="8676"/>
                    <a:pt x="8655" y="8591"/>
                    <a:pt x="8432" y="8527"/>
                  </a:cubicBezTo>
                  <a:cubicBezTo>
                    <a:pt x="7816" y="8347"/>
                    <a:pt x="7222" y="8050"/>
                    <a:pt x="6691" y="7805"/>
                  </a:cubicBezTo>
                  <a:cubicBezTo>
                    <a:pt x="5905" y="7434"/>
                    <a:pt x="5268" y="7125"/>
                    <a:pt x="4428" y="6733"/>
                  </a:cubicBezTo>
                  <a:cubicBezTo>
                    <a:pt x="3664" y="6382"/>
                    <a:pt x="2995" y="6021"/>
                    <a:pt x="2177" y="5650"/>
                  </a:cubicBezTo>
                  <a:cubicBezTo>
                    <a:pt x="1636" y="5405"/>
                    <a:pt x="1030" y="5171"/>
                    <a:pt x="499" y="4810"/>
                  </a:cubicBezTo>
                  <a:cubicBezTo>
                    <a:pt x="298" y="4673"/>
                    <a:pt x="96" y="4545"/>
                    <a:pt x="43" y="4269"/>
                  </a:cubicBezTo>
                  <a:cubicBezTo>
                    <a:pt x="0" y="4057"/>
                    <a:pt x="96" y="3833"/>
                    <a:pt x="181" y="3663"/>
                  </a:cubicBezTo>
                  <a:cubicBezTo>
                    <a:pt x="425" y="3165"/>
                    <a:pt x="786" y="2644"/>
                    <a:pt x="1030" y="2177"/>
                  </a:cubicBezTo>
                  <a:cubicBezTo>
                    <a:pt x="1221" y="1827"/>
                    <a:pt x="1360" y="1518"/>
                    <a:pt x="1530" y="1136"/>
                  </a:cubicBezTo>
                  <a:cubicBezTo>
                    <a:pt x="1678" y="807"/>
                    <a:pt x="1858" y="371"/>
                    <a:pt x="2124" y="170"/>
                  </a:cubicBezTo>
                  <a:cubicBezTo>
                    <a:pt x="2177" y="127"/>
                    <a:pt x="2252" y="95"/>
                    <a:pt x="2304" y="74"/>
                  </a:cubicBezTo>
                  <a:close/>
                </a:path>
              </a:pathLst>
            </a:custGeom>
            <a:solidFill>
              <a:srgbClr val="2C89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754;p44"/>
            <p:cNvSpPr/>
            <p:nvPr/>
          </p:nvSpPr>
          <p:spPr>
            <a:xfrm>
              <a:off x="1978475" y="3545275"/>
              <a:ext cx="254350" cy="192225"/>
            </a:xfrm>
            <a:custGeom>
              <a:avLst/>
              <a:gdLst/>
              <a:ahLst/>
              <a:cxnLst/>
              <a:rect l="l" t="t" r="r" b="b"/>
              <a:pathLst>
                <a:path w="10174" h="7689" extrusionOk="0">
                  <a:moveTo>
                    <a:pt x="1943" y="64"/>
                  </a:moveTo>
                  <a:cubicBezTo>
                    <a:pt x="2134" y="1"/>
                    <a:pt x="2368" y="32"/>
                    <a:pt x="2528" y="85"/>
                  </a:cubicBezTo>
                  <a:cubicBezTo>
                    <a:pt x="2814" y="170"/>
                    <a:pt x="3101" y="340"/>
                    <a:pt x="3387" y="489"/>
                  </a:cubicBezTo>
                  <a:cubicBezTo>
                    <a:pt x="5076" y="1360"/>
                    <a:pt x="7529" y="2443"/>
                    <a:pt x="9334" y="3218"/>
                  </a:cubicBezTo>
                  <a:cubicBezTo>
                    <a:pt x="9642" y="3356"/>
                    <a:pt x="10025" y="3494"/>
                    <a:pt x="10120" y="3824"/>
                  </a:cubicBezTo>
                  <a:cubicBezTo>
                    <a:pt x="10173" y="4025"/>
                    <a:pt x="10099" y="4216"/>
                    <a:pt x="10035" y="4397"/>
                  </a:cubicBezTo>
                  <a:cubicBezTo>
                    <a:pt x="9865" y="4938"/>
                    <a:pt x="9685" y="5363"/>
                    <a:pt x="9451" y="5862"/>
                  </a:cubicBezTo>
                  <a:cubicBezTo>
                    <a:pt x="9249" y="6319"/>
                    <a:pt x="9005" y="6797"/>
                    <a:pt x="8772" y="7264"/>
                  </a:cubicBezTo>
                  <a:cubicBezTo>
                    <a:pt x="8687" y="7423"/>
                    <a:pt x="8559" y="7614"/>
                    <a:pt x="8400" y="7657"/>
                  </a:cubicBezTo>
                  <a:cubicBezTo>
                    <a:pt x="8230" y="7689"/>
                    <a:pt x="8007" y="7614"/>
                    <a:pt x="7826" y="7562"/>
                  </a:cubicBezTo>
                  <a:cubicBezTo>
                    <a:pt x="7306" y="7402"/>
                    <a:pt x="6807" y="7158"/>
                    <a:pt x="6350" y="6946"/>
                  </a:cubicBezTo>
                  <a:cubicBezTo>
                    <a:pt x="5692" y="6637"/>
                    <a:pt x="5150" y="6372"/>
                    <a:pt x="4439" y="6043"/>
                  </a:cubicBezTo>
                  <a:cubicBezTo>
                    <a:pt x="3791" y="5745"/>
                    <a:pt x="3239" y="5448"/>
                    <a:pt x="2538" y="5129"/>
                  </a:cubicBezTo>
                  <a:cubicBezTo>
                    <a:pt x="2082" y="4928"/>
                    <a:pt x="871" y="4365"/>
                    <a:pt x="425" y="4067"/>
                  </a:cubicBezTo>
                  <a:cubicBezTo>
                    <a:pt x="244" y="3951"/>
                    <a:pt x="74" y="3834"/>
                    <a:pt x="32" y="3600"/>
                  </a:cubicBezTo>
                  <a:cubicBezTo>
                    <a:pt x="0" y="3430"/>
                    <a:pt x="74" y="3239"/>
                    <a:pt x="149" y="3090"/>
                  </a:cubicBezTo>
                  <a:cubicBezTo>
                    <a:pt x="361" y="2666"/>
                    <a:pt x="659" y="2231"/>
                    <a:pt x="871" y="1837"/>
                  </a:cubicBezTo>
                  <a:cubicBezTo>
                    <a:pt x="1030" y="1540"/>
                    <a:pt x="1147" y="1275"/>
                    <a:pt x="1285" y="956"/>
                  </a:cubicBezTo>
                  <a:cubicBezTo>
                    <a:pt x="1412" y="680"/>
                    <a:pt x="1561" y="319"/>
                    <a:pt x="1794" y="138"/>
                  </a:cubicBezTo>
                  <a:cubicBezTo>
                    <a:pt x="1837" y="107"/>
                    <a:pt x="1901" y="74"/>
                    <a:pt x="1943" y="64"/>
                  </a:cubicBezTo>
                  <a:close/>
                </a:path>
              </a:pathLst>
            </a:custGeom>
            <a:solidFill>
              <a:srgbClr val="69AF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755;p44"/>
            <p:cNvSpPr/>
            <p:nvPr/>
          </p:nvSpPr>
          <p:spPr>
            <a:xfrm>
              <a:off x="1968625" y="3617500"/>
              <a:ext cx="31350" cy="35575"/>
            </a:xfrm>
            <a:custGeom>
              <a:avLst/>
              <a:gdLst/>
              <a:ahLst/>
              <a:cxnLst/>
              <a:rect l="l" t="t" r="r" b="b"/>
              <a:pathLst>
                <a:path w="1254" h="1423" extrusionOk="0">
                  <a:moveTo>
                    <a:pt x="468" y="0"/>
                  </a:moveTo>
                  <a:cubicBezTo>
                    <a:pt x="298" y="265"/>
                    <a:pt x="128" y="552"/>
                    <a:pt x="1" y="839"/>
                  </a:cubicBezTo>
                  <a:cubicBezTo>
                    <a:pt x="245" y="1062"/>
                    <a:pt x="510" y="1253"/>
                    <a:pt x="798" y="1423"/>
                  </a:cubicBezTo>
                  <a:cubicBezTo>
                    <a:pt x="1084" y="1285"/>
                    <a:pt x="1254" y="966"/>
                    <a:pt x="1201" y="626"/>
                  </a:cubicBezTo>
                  <a:cubicBezTo>
                    <a:pt x="1137" y="265"/>
                    <a:pt x="829" y="10"/>
                    <a:pt x="468" y="0"/>
                  </a:cubicBezTo>
                  <a:close/>
                </a:path>
              </a:pathLst>
            </a:custGeom>
            <a:solidFill>
              <a:srgbClr val="2C89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756;p44"/>
            <p:cNvSpPr/>
            <p:nvPr/>
          </p:nvSpPr>
          <p:spPr>
            <a:xfrm>
              <a:off x="2010050" y="3538625"/>
              <a:ext cx="35075" cy="31100"/>
            </a:xfrm>
            <a:custGeom>
              <a:avLst/>
              <a:gdLst/>
              <a:ahLst/>
              <a:cxnLst/>
              <a:rect l="l" t="t" r="r" b="b"/>
              <a:pathLst>
                <a:path w="1403" h="1244" extrusionOk="0">
                  <a:moveTo>
                    <a:pt x="1349" y="309"/>
                  </a:moveTo>
                  <a:cubicBezTo>
                    <a:pt x="1052" y="182"/>
                    <a:pt x="744" y="64"/>
                    <a:pt x="436" y="1"/>
                  </a:cubicBezTo>
                  <a:cubicBezTo>
                    <a:pt x="255" y="267"/>
                    <a:pt x="118" y="574"/>
                    <a:pt x="0" y="871"/>
                  </a:cubicBezTo>
                  <a:cubicBezTo>
                    <a:pt x="192" y="1126"/>
                    <a:pt x="531" y="1244"/>
                    <a:pt x="850" y="1137"/>
                  </a:cubicBezTo>
                  <a:cubicBezTo>
                    <a:pt x="1201" y="1010"/>
                    <a:pt x="1402" y="659"/>
                    <a:pt x="1349" y="309"/>
                  </a:cubicBezTo>
                  <a:close/>
                </a:path>
              </a:pathLst>
            </a:custGeom>
            <a:solidFill>
              <a:srgbClr val="2C89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757;p44"/>
            <p:cNvSpPr/>
            <p:nvPr/>
          </p:nvSpPr>
          <p:spPr>
            <a:xfrm>
              <a:off x="2167500" y="3712250"/>
              <a:ext cx="34775" cy="31350"/>
            </a:xfrm>
            <a:custGeom>
              <a:avLst/>
              <a:gdLst/>
              <a:ahLst/>
              <a:cxnLst/>
              <a:rect l="l" t="t" r="r" b="b"/>
              <a:pathLst>
                <a:path w="1391" h="1254" extrusionOk="0">
                  <a:moveTo>
                    <a:pt x="1391" y="383"/>
                  </a:moveTo>
                  <a:cubicBezTo>
                    <a:pt x="1274" y="680"/>
                    <a:pt x="1147" y="978"/>
                    <a:pt x="977" y="1254"/>
                  </a:cubicBezTo>
                  <a:cubicBezTo>
                    <a:pt x="658" y="1201"/>
                    <a:pt x="350" y="1084"/>
                    <a:pt x="53" y="968"/>
                  </a:cubicBezTo>
                  <a:cubicBezTo>
                    <a:pt x="0" y="649"/>
                    <a:pt x="149" y="319"/>
                    <a:pt x="446" y="171"/>
                  </a:cubicBezTo>
                  <a:cubicBezTo>
                    <a:pt x="775" y="1"/>
                    <a:pt x="1168" y="97"/>
                    <a:pt x="1391" y="383"/>
                  </a:cubicBezTo>
                  <a:close/>
                </a:path>
              </a:pathLst>
            </a:custGeom>
            <a:solidFill>
              <a:srgbClr val="2C89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758;p44"/>
            <p:cNvSpPr/>
            <p:nvPr/>
          </p:nvSpPr>
          <p:spPr>
            <a:xfrm>
              <a:off x="2209150" y="3623325"/>
              <a:ext cx="31650" cy="35325"/>
            </a:xfrm>
            <a:custGeom>
              <a:avLst/>
              <a:gdLst/>
              <a:ahLst/>
              <a:cxnLst/>
              <a:rect l="l" t="t" r="r" b="b"/>
              <a:pathLst>
                <a:path w="1266" h="1413" extrusionOk="0">
                  <a:moveTo>
                    <a:pt x="437" y="1"/>
                  </a:moveTo>
                  <a:cubicBezTo>
                    <a:pt x="723" y="138"/>
                    <a:pt x="1010" y="308"/>
                    <a:pt x="1265" y="499"/>
                  </a:cubicBezTo>
                  <a:cubicBezTo>
                    <a:pt x="1169" y="808"/>
                    <a:pt x="1031" y="1105"/>
                    <a:pt x="883" y="1391"/>
                  </a:cubicBezTo>
                  <a:cubicBezTo>
                    <a:pt x="564" y="1413"/>
                    <a:pt x="256" y="1232"/>
                    <a:pt x="128" y="914"/>
                  </a:cubicBezTo>
                  <a:cubicBezTo>
                    <a:pt x="1" y="574"/>
                    <a:pt x="139" y="192"/>
                    <a:pt x="437" y="1"/>
                  </a:cubicBezTo>
                  <a:close/>
                </a:path>
              </a:pathLst>
            </a:custGeom>
            <a:solidFill>
              <a:srgbClr val="2C89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759;p44"/>
            <p:cNvSpPr/>
            <p:nvPr/>
          </p:nvSpPr>
          <p:spPr>
            <a:xfrm>
              <a:off x="2014300" y="3620400"/>
              <a:ext cx="26025" cy="16475"/>
            </a:xfrm>
            <a:custGeom>
              <a:avLst/>
              <a:gdLst/>
              <a:ahLst/>
              <a:cxnLst/>
              <a:rect l="l" t="t" r="r" b="b"/>
              <a:pathLst>
                <a:path w="1041" h="659" extrusionOk="0">
                  <a:moveTo>
                    <a:pt x="96" y="54"/>
                  </a:moveTo>
                  <a:cubicBezTo>
                    <a:pt x="287" y="0"/>
                    <a:pt x="479" y="128"/>
                    <a:pt x="637" y="213"/>
                  </a:cubicBezTo>
                  <a:cubicBezTo>
                    <a:pt x="786" y="288"/>
                    <a:pt x="1010" y="361"/>
                    <a:pt x="1041" y="574"/>
                  </a:cubicBezTo>
                  <a:cubicBezTo>
                    <a:pt x="1020" y="585"/>
                    <a:pt x="1010" y="659"/>
                    <a:pt x="956" y="659"/>
                  </a:cubicBezTo>
                  <a:cubicBezTo>
                    <a:pt x="807" y="649"/>
                    <a:pt x="606" y="542"/>
                    <a:pt x="425" y="436"/>
                  </a:cubicBezTo>
                  <a:cubicBezTo>
                    <a:pt x="255" y="351"/>
                    <a:pt x="0" y="234"/>
                    <a:pt x="96" y="54"/>
                  </a:cubicBezTo>
                  <a:close/>
                </a:path>
              </a:pathLst>
            </a:custGeom>
            <a:solidFill>
              <a:srgbClr val="2C89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760;p44"/>
            <p:cNvSpPr/>
            <p:nvPr/>
          </p:nvSpPr>
          <p:spPr>
            <a:xfrm>
              <a:off x="2017750" y="3583500"/>
              <a:ext cx="46225" cy="41700"/>
            </a:xfrm>
            <a:custGeom>
              <a:avLst/>
              <a:gdLst/>
              <a:ahLst/>
              <a:cxnLst/>
              <a:rect l="l" t="t" r="r" b="b"/>
              <a:pathLst>
                <a:path w="1849" h="1668" extrusionOk="0">
                  <a:moveTo>
                    <a:pt x="1073" y="1519"/>
                  </a:moveTo>
                  <a:cubicBezTo>
                    <a:pt x="574" y="1668"/>
                    <a:pt x="1" y="1179"/>
                    <a:pt x="181" y="584"/>
                  </a:cubicBezTo>
                  <a:cubicBezTo>
                    <a:pt x="256" y="362"/>
                    <a:pt x="489" y="149"/>
                    <a:pt x="723" y="107"/>
                  </a:cubicBezTo>
                  <a:cubicBezTo>
                    <a:pt x="1498" y="1"/>
                    <a:pt x="1849" y="1285"/>
                    <a:pt x="1073" y="1519"/>
                  </a:cubicBezTo>
                  <a:close/>
                </a:path>
              </a:pathLst>
            </a:custGeom>
            <a:solidFill>
              <a:srgbClr val="2C89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761;p44"/>
            <p:cNvSpPr/>
            <p:nvPr/>
          </p:nvSpPr>
          <p:spPr>
            <a:xfrm>
              <a:off x="2140400" y="3680675"/>
              <a:ext cx="25525" cy="17800"/>
            </a:xfrm>
            <a:custGeom>
              <a:avLst/>
              <a:gdLst/>
              <a:ahLst/>
              <a:cxnLst/>
              <a:rect l="l" t="t" r="r" b="b"/>
              <a:pathLst>
                <a:path w="1021" h="712" extrusionOk="0">
                  <a:moveTo>
                    <a:pt x="117" y="43"/>
                  </a:moveTo>
                  <a:cubicBezTo>
                    <a:pt x="308" y="0"/>
                    <a:pt x="500" y="138"/>
                    <a:pt x="638" y="234"/>
                  </a:cubicBezTo>
                  <a:cubicBezTo>
                    <a:pt x="787" y="319"/>
                    <a:pt x="999" y="414"/>
                    <a:pt x="1020" y="638"/>
                  </a:cubicBezTo>
                  <a:cubicBezTo>
                    <a:pt x="988" y="638"/>
                    <a:pt x="978" y="712"/>
                    <a:pt x="924" y="701"/>
                  </a:cubicBezTo>
                  <a:cubicBezTo>
                    <a:pt x="787" y="680"/>
                    <a:pt x="585" y="563"/>
                    <a:pt x="415" y="446"/>
                  </a:cubicBezTo>
                  <a:cubicBezTo>
                    <a:pt x="245" y="340"/>
                    <a:pt x="1" y="213"/>
                    <a:pt x="117" y="43"/>
                  </a:cubicBezTo>
                  <a:close/>
                </a:path>
              </a:pathLst>
            </a:custGeom>
            <a:solidFill>
              <a:srgbClr val="2C89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762;p44"/>
            <p:cNvSpPr/>
            <p:nvPr/>
          </p:nvSpPr>
          <p:spPr>
            <a:xfrm>
              <a:off x="2144925" y="3646150"/>
              <a:ext cx="45950" cy="40100"/>
            </a:xfrm>
            <a:custGeom>
              <a:avLst/>
              <a:gdLst/>
              <a:ahLst/>
              <a:cxnLst/>
              <a:rect l="l" t="t" r="r" b="b"/>
              <a:pathLst>
                <a:path w="1838" h="1604" extrusionOk="0">
                  <a:moveTo>
                    <a:pt x="1052" y="1488"/>
                  </a:moveTo>
                  <a:cubicBezTo>
                    <a:pt x="542" y="1604"/>
                    <a:pt x="0" y="1073"/>
                    <a:pt x="234" y="489"/>
                  </a:cubicBezTo>
                  <a:cubicBezTo>
                    <a:pt x="319" y="277"/>
                    <a:pt x="573" y="75"/>
                    <a:pt x="807" y="65"/>
                  </a:cubicBezTo>
                  <a:cubicBezTo>
                    <a:pt x="1583" y="1"/>
                    <a:pt x="1838" y="1318"/>
                    <a:pt x="1052" y="1488"/>
                  </a:cubicBezTo>
                  <a:close/>
                </a:path>
              </a:pathLst>
            </a:custGeom>
            <a:solidFill>
              <a:srgbClr val="2C89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763;p44"/>
            <p:cNvSpPr/>
            <p:nvPr/>
          </p:nvSpPr>
          <p:spPr>
            <a:xfrm>
              <a:off x="2045900" y="3655450"/>
              <a:ext cx="76725" cy="45675"/>
            </a:xfrm>
            <a:custGeom>
              <a:avLst/>
              <a:gdLst/>
              <a:ahLst/>
              <a:cxnLst/>
              <a:rect l="l" t="t" r="r" b="b"/>
              <a:pathLst>
                <a:path w="3069" h="1827" extrusionOk="0">
                  <a:moveTo>
                    <a:pt x="159" y="32"/>
                  </a:moveTo>
                  <a:cubicBezTo>
                    <a:pt x="234" y="0"/>
                    <a:pt x="308" y="64"/>
                    <a:pt x="383" y="106"/>
                  </a:cubicBezTo>
                  <a:cubicBezTo>
                    <a:pt x="520" y="191"/>
                    <a:pt x="765" y="309"/>
                    <a:pt x="903" y="393"/>
                  </a:cubicBezTo>
                  <a:cubicBezTo>
                    <a:pt x="1519" y="722"/>
                    <a:pt x="2156" y="1105"/>
                    <a:pt x="2868" y="1381"/>
                  </a:cubicBezTo>
                  <a:cubicBezTo>
                    <a:pt x="2868" y="1381"/>
                    <a:pt x="3016" y="1434"/>
                    <a:pt x="3038" y="1487"/>
                  </a:cubicBezTo>
                  <a:cubicBezTo>
                    <a:pt x="3069" y="1593"/>
                    <a:pt x="2931" y="1784"/>
                    <a:pt x="2804" y="1805"/>
                  </a:cubicBezTo>
                  <a:cubicBezTo>
                    <a:pt x="2698" y="1827"/>
                    <a:pt x="2538" y="1721"/>
                    <a:pt x="2422" y="1647"/>
                  </a:cubicBezTo>
                  <a:cubicBezTo>
                    <a:pt x="1773" y="1264"/>
                    <a:pt x="1073" y="882"/>
                    <a:pt x="329" y="531"/>
                  </a:cubicBezTo>
                  <a:cubicBezTo>
                    <a:pt x="202" y="467"/>
                    <a:pt x="32" y="393"/>
                    <a:pt x="11" y="297"/>
                  </a:cubicBezTo>
                  <a:cubicBezTo>
                    <a:pt x="0" y="234"/>
                    <a:pt x="96" y="64"/>
                    <a:pt x="159" y="32"/>
                  </a:cubicBezTo>
                  <a:close/>
                </a:path>
              </a:pathLst>
            </a:custGeom>
            <a:solidFill>
              <a:srgbClr val="2C89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764;p44"/>
            <p:cNvSpPr/>
            <p:nvPr/>
          </p:nvSpPr>
          <p:spPr>
            <a:xfrm>
              <a:off x="2037400" y="3589600"/>
              <a:ext cx="135950" cy="122425"/>
            </a:xfrm>
            <a:custGeom>
              <a:avLst/>
              <a:gdLst/>
              <a:ahLst/>
              <a:cxnLst/>
              <a:rect l="l" t="t" r="r" b="b"/>
              <a:pathLst>
                <a:path w="5438" h="4897" extrusionOk="0">
                  <a:moveTo>
                    <a:pt x="3069" y="213"/>
                  </a:moveTo>
                  <a:cubicBezTo>
                    <a:pt x="5438" y="521"/>
                    <a:pt x="3876" y="4897"/>
                    <a:pt x="1667" y="3686"/>
                  </a:cubicBezTo>
                  <a:cubicBezTo>
                    <a:pt x="1" y="2762"/>
                    <a:pt x="1434" y="1"/>
                    <a:pt x="3069" y="213"/>
                  </a:cubicBezTo>
                  <a:close/>
                </a:path>
              </a:pathLst>
            </a:custGeom>
            <a:solidFill>
              <a:srgbClr val="2C89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765;p44"/>
            <p:cNvSpPr/>
            <p:nvPr/>
          </p:nvSpPr>
          <p:spPr>
            <a:xfrm>
              <a:off x="2076950" y="3561725"/>
              <a:ext cx="22850" cy="18625"/>
            </a:xfrm>
            <a:custGeom>
              <a:avLst/>
              <a:gdLst/>
              <a:ahLst/>
              <a:cxnLst/>
              <a:rect l="l" t="t" r="r" b="b"/>
              <a:pathLst>
                <a:path w="914" h="745" extrusionOk="0">
                  <a:moveTo>
                    <a:pt x="564" y="638"/>
                  </a:moveTo>
                  <a:cubicBezTo>
                    <a:pt x="340" y="563"/>
                    <a:pt x="0" y="383"/>
                    <a:pt x="54" y="224"/>
                  </a:cubicBezTo>
                  <a:cubicBezTo>
                    <a:pt x="118" y="1"/>
                    <a:pt x="340" y="128"/>
                    <a:pt x="521" y="202"/>
                  </a:cubicBezTo>
                  <a:cubicBezTo>
                    <a:pt x="701" y="287"/>
                    <a:pt x="914" y="393"/>
                    <a:pt x="850" y="563"/>
                  </a:cubicBezTo>
                  <a:cubicBezTo>
                    <a:pt x="776" y="744"/>
                    <a:pt x="659" y="670"/>
                    <a:pt x="564" y="63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766;p44"/>
            <p:cNvSpPr/>
            <p:nvPr/>
          </p:nvSpPr>
          <p:spPr>
            <a:xfrm>
              <a:off x="2056250" y="3554300"/>
              <a:ext cx="18075" cy="14900"/>
            </a:xfrm>
            <a:custGeom>
              <a:avLst/>
              <a:gdLst/>
              <a:ahLst/>
              <a:cxnLst/>
              <a:rect l="l" t="t" r="r" b="b"/>
              <a:pathLst>
                <a:path w="723" h="596" extrusionOk="0">
                  <a:moveTo>
                    <a:pt x="319" y="553"/>
                  </a:moveTo>
                  <a:cubicBezTo>
                    <a:pt x="139" y="510"/>
                    <a:pt x="0" y="383"/>
                    <a:pt x="64" y="244"/>
                  </a:cubicBezTo>
                  <a:cubicBezTo>
                    <a:pt x="170" y="1"/>
                    <a:pt x="722" y="244"/>
                    <a:pt x="606" y="478"/>
                  </a:cubicBezTo>
                  <a:cubicBezTo>
                    <a:pt x="552" y="563"/>
                    <a:pt x="457" y="595"/>
                    <a:pt x="319" y="55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767;p44"/>
            <p:cNvSpPr/>
            <p:nvPr/>
          </p:nvSpPr>
          <p:spPr>
            <a:xfrm>
              <a:off x="2194825" y="3682275"/>
              <a:ext cx="18350" cy="22850"/>
            </a:xfrm>
            <a:custGeom>
              <a:avLst/>
              <a:gdLst/>
              <a:ahLst/>
              <a:cxnLst/>
              <a:rect l="l" t="t" r="r" b="b"/>
              <a:pathLst>
                <a:path w="734" h="914" extrusionOk="0">
                  <a:moveTo>
                    <a:pt x="96" y="574"/>
                  </a:moveTo>
                  <a:cubicBezTo>
                    <a:pt x="170" y="340"/>
                    <a:pt x="340" y="0"/>
                    <a:pt x="510" y="53"/>
                  </a:cubicBezTo>
                  <a:cubicBezTo>
                    <a:pt x="734" y="117"/>
                    <a:pt x="606" y="340"/>
                    <a:pt x="531" y="520"/>
                  </a:cubicBezTo>
                  <a:cubicBezTo>
                    <a:pt x="458" y="701"/>
                    <a:pt x="351" y="913"/>
                    <a:pt x="181" y="850"/>
                  </a:cubicBezTo>
                  <a:cubicBezTo>
                    <a:pt x="0" y="786"/>
                    <a:pt x="64" y="659"/>
                    <a:pt x="96" y="57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768;p44"/>
            <p:cNvSpPr/>
            <p:nvPr/>
          </p:nvSpPr>
          <p:spPr>
            <a:xfrm>
              <a:off x="2205450" y="3661550"/>
              <a:ext cx="14625" cy="17800"/>
            </a:xfrm>
            <a:custGeom>
              <a:avLst/>
              <a:gdLst/>
              <a:ahLst/>
              <a:cxnLst/>
              <a:rect l="l" t="t" r="r" b="b"/>
              <a:pathLst>
                <a:path w="585" h="712" extrusionOk="0">
                  <a:moveTo>
                    <a:pt x="33" y="319"/>
                  </a:moveTo>
                  <a:cubicBezTo>
                    <a:pt x="85" y="138"/>
                    <a:pt x="202" y="1"/>
                    <a:pt x="340" y="65"/>
                  </a:cubicBezTo>
                  <a:cubicBezTo>
                    <a:pt x="585" y="160"/>
                    <a:pt x="361" y="712"/>
                    <a:pt x="117" y="596"/>
                  </a:cubicBezTo>
                  <a:cubicBezTo>
                    <a:pt x="33" y="553"/>
                    <a:pt x="0" y="457"/>
                    <a:pt x="33" y="31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769;p44"/>
            <p:cNvSpPr/>
            <p:nvPr/>
          </p:nvSpPr>
          <p:spPr>
            <a:xfrm>
              <a:off x="2003150" y="3647475"/>
              <a:ext cx="24200" cy="20475"/>
            </a:xfrm>
            <a:custGeom>
              <a:avLst/>
              <a:gdLst/>
              <a:ahLst/>
              <a:cxnLst/>
              <a:rect l="l" t="t" r="r" b="b"/>
              <a:pathLst>
                <a:path w="968" h="819" extrusionOk="0">
                  <a:moveTo>
                    <a:pt x="75" y="43"/>
                  </a:moveTo>
                  <a:cubicBezTo>
                    <a:pt x="276" y="1"/>
                    <a:pt x="967" y="404"/>
                    <a:pt x="818" y="638"/>
                  </a:cubicBezTo>
                  <a:cubicBezTo>
                    <a:pt x="691" y="819"/>
                    <a:pt x="85" y="447"/>
                    <a:pt x="11" y="224"/>
                  </a:cubicBezTo>
                  <a:cubicBezTo>
                    <a:pt x="0" y="170"/>
                    <a:pt x="0" y="128"/>
                    <a:pt x="75" y="4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770;p44"/>
            <p:cNvSpPr/>
            <p:nvPr/>
          </p:nvSpPr>
          <p:spPr>
            <a:xfrm>
              <a:off x="2029450" y="3661550"/>
              <a:ext cx="17800" cy="15150"/>
            </a:xfrm>
            <a:custGeom>
              <a:avLst/>
              <a:gdLst/>
              <a:ahLst/>
              <a:cxnLst/>
              <a:rect l="l" t="t" r="r" b="b"/>
              <a:pathLst>
                <a:path w="712" h="606" extrusionOk="0">
                  <a:moveTo>
                    <a:pt x="85" y="223"/>
                  </a:moveTo>
                  <a:cubicBezTo>
                    <a:pt x="201" y="1"/>
                    <a:pt x="711" y="330"/>
                    <a:pt x="584" y="521"/>
                  </a:cubicBezTo>
                  <a:cubicBezTo>
                    <a:pt x="531" y="606"/>
                    <a:pt x="456" y="584"/>
                    <a:pt x="340" y="542"/>
                  </a:cubicBezTo>
                  <a:cubicBezTo>
                    <a:pt x="170" y="489"/>
                    <a:pt x="0" y="383"/>
                    <a:pt x="85" y="22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771;p44"/>
            <p:cNvSpPr/>
            <p:nvPr/>
          </p:nvSpPr>
          <p:spPr>
            <a:xfrm>
              <a:off x="2182350" y="3610850"/>
              <a:ext cx="17800" cy="15150"/>
            </a:xfrm>
            <a:custGeom>
              <a:avLst/>
              <a:gdLst/>
              <a:ahLst/>
              <a:cxnLst/>
              <a:rect l="l" t="t" r="r" b="b"/>
              <a:pathLst>
                <a:path w="712" h="606" extrusionOk="0">
                  <a:moveTo>
                    <a:pt x="86" y="224"/>
                  </a:moveTo>
                  <a:cubicBezTo>
                    <a:pt x="202" y="0"/>
                    <a:pt x="712" y="340"/>
                    <a:pt x="584" y="531"/>
                  </a:cubicBezTo>
                  <a:cubicBezTo>
                    <a:pt x="532" y="606"/>
                    <a:pt x="457" y="595"/>
                    <a:pt x="341" y="552"/>
                  </a:cubicBezTo>
                  <a:cubicBezTo>
                    <a:pt x="160" y="489"/>
                    <a:pt x="1" y="382"/>
                    <a:pt x="86" y="22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772;p44"/>
            <p:cNvSpPr/>
            <p:nvPr/>
          </p:nvSpPr>
          <p:spPr>
            <a:xfrm>
              <a:off x="1986150" y="3590950"/>
              <a:ext cx="14100" cy="17525"/>
            </a:xfrm>
            <a:custGeom>
              <a:avLst/>
              <a:gdLst/>
              <a:ahLst/>
              <a:cxnLst/>
              <a:rect l="l" t="t" r="r" b="b"/>
              <a:pathLst>
                <a:path w="564" h="701" extrusionOk="0">
                  <a:moveTo>
                    <a:pt x="234" y="637"/>
                  </a:moveTo>
                  <a:cubicBezTo>
                    <a:pt x="1" y="552"/>
                    <a:pt x="277" y="0"/>
                    <a:pt x="479" y="106"/>
                  </a:cubicBezTo>
                  <a:cubicBezTo>
                    <a:pt x="564" y="159"/>
                    <a:pt x="553" y="223"/>
                    <a:pt x="532" y="350"/>
                  </a:cubicBezTo>
                  <a:cubicBezTo>
                    <a:pt x="489" y="531"/>
                    <a:pt x="404" y="701"/>
                    <a:pt x="234" y="63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773;p44"/>
            <p:cNvSpPr/>
            <p:nvPr/>
          </p:nvSpPr>
          <p:spPr>
            <a:xfrm>
              <a:off x="2336050" y="3513675"/>
              <a:ext cx="198900" cy="115250"/>
            </a:xfrm>
            <a:custGeom>
              <a:avLst/>
              <a:gdLst/>
              <a:ahLst/>
              <a:cxnLst/>
              <a:rect l="l" t="t" r="r" b="b"/>
              <a:pathLst>
                <a:path w="7956" h="4610" extrusionOk="0">
                  <a:moveTo>
                    <a:pt x="7371" y="4609"/>
                  </a:moveTo>
                  <a:cubicBezTo>
                    <a:pt x="7021" y="4557"/>
                    <a:pt x="6734" y="4439"/>
                    <a:pt x="6384" y="4397"/>
                  </a:cubicBezTo>
                  <a:cubicBezTo>
                    <a:pt x="6384" y="3941"/>
                    <a:pt x="6649" y="3526"/>
                    <a:pt x="6734" y="3091"/>
                  </a:cubicBezTo>
                  <a:cubicBezTo>
                    <a:pt x="6755" y="2964"/>
                    <a:pt x="6776" y="2815"/>
                    <a:pt x="6734" y="2676"/>
                  </a:cubicBezTo>
                  <a:cubicBezTo>
                    <a:pt x="6639" y="2379"/>
                    <a:pt x="6065" y="2252"/>
                    <a:pt x="5693" y="2135"/>
                  </a:cubicBezTo>
                  <a:cubicBezTo>
                    <a:pt x="4854" y="1859"/>
                    <a:pt x="4154" y="1678"/>
                    <a:pt x="3219" y="1466"/>
                  </a:cubicBezTo>
                  <a:cubicBezTo>
                    <a:pt x="2826" y="1381"/>
                    <a:pt x="2252" y="1211"/>
                    <a:pt x="1839" y="1328"/>
                  </a:cubicBezTo>
                  <a:cubicBezTo>
                    <a:pt x="1573" y="1413"/>
                    <a:pt x="1435" y="1753"/>
                    <a:pt x="1329" y="2018"/>
                  </a:cubicBezTo>
                  <a:cubicBezTo>
                    <a:pt x="1212" y="2326"/>
                    <a:pt x="1138" y="2613"/>
                    <a:pt x="1074" y="2931"/>
                  </a:cubicBezTo>
                  <a:cubicBezTo>
                    <a:pt x="713" y="2889"/>
                    <a:pt x="383" y="2804"/>
                    <a:pt x="1" y="2772"/>
                  </a:cubicBezTo>
                  <a:cubicBezTo>
                    <a:pt x="118" y="2369"/>
                    <a:pt x="203" y="1954"/>
                    <a:pt x="320" y="1572"/>
                  </a:cubicBezTo>
                  <a:cubicBezTo>
                    <a:pt x="553" y="786"/>
                    <a:pt x="798" y="0"/>
                    <a:pt x="1891" y="64"/>
                  </a:cubicBezTo>
                  <a:cubicBezTo>
                    <a:pt x="2443" y="96"/>
                    <a:pt x="3007" y="234"/>
                    <a:pt x="3538" y="383"/>
                  </a:cubicBezTo>
                  <a:cubicBezTo>
                    <a:pt x="4546" y="659"/>
                    <a:pt x="5598" y="861"/>
                    <a:pt x="6596" y="1211"/>
                  </a:cubicBezTo>
                  <a:cubicBezTo>
                    <a:pt x="7148" y="1413"/>
                    <a:pt x="7817" y="1668"/>
                    <a:pt x="7881" y="2230"/>
                  </a:cubicBezTo>
                  <a:cubicBezTo>
                    <a:pt x="7955" y="2783"/>
                    <a:pt x="7796" y="3240"/>
                    <a:pt x="7647" y="3675"/>
                  </a:cubicBezTo>
                  <a:cubicBezTo>
                    <a:pt x="7541" y="4004"/>
                    <a:pt x="7488" y="4323"/>
                    <a:pt x="7371" y="4609"/>
                  </a:cubicBezTo>
                  <a:close/>
                </a:path>
              </a:pathLst>
            </a:custGeom>
            <a:solidFill>
              <a:srgbClr val="FF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774;p44"/>
            <p:cNvSpPr/>
            <p:nvPr/>
          </p:nvSpPr>
          <p:spPr>
            <a:xfrm>
              <a:off x="2310575" y="3569700"/>
              <a:ext cx="70650" cy="41175"/>
            </a:xfrm>
            <a:custGeom>
              <a:avLst/>
              <a:gdLst/>
              <a:ahLst/>
              <a:cxnLst/>
              <a:rect l="l" t="t" r="r" b="b"/>
              <a:pathLst>
                <a:path w="2826" h="1647" extrusionOk="0">
                  <a:moveTo>
                    <a:pt x="54" y="999"/>
                  </a:moveTo>
                  <a:cubicBezTo>
                    <a:pt x="1" y="595"/>
                    <a:pt x="149" y="202"/>
                    <a:pt x="383" y="43"/>
                  </a:cubicBezTo>
                  <a:cubicBezTo>
                    <a:pt x="425" y="22"/>
                    <a:pt x="447" y="1"/>
                    <a:pt x="574" y="11"/>
                  </a:cubicBezTo>
                  <a:cubicBezTo>
                    <a:pt x="904" y="32"/>
                    <a:pt x="1275" y="181"/>
                    <a:pt x="1689" y="287"/>
                  </a:cubicBezTo>
                  <a:cubicBezTo>
                    <a:pt x="2008" y="351"/>
                    <a:pt x="2592" y="457"/>
                    <a:pt x="2698" y="638"/>
                  </a:cubicBezTo>
                  <a:cubicBezTo>
                    <a:pt x="2825" y="818"/>
                    <a:pt x="2709" y="1445"/>
                    <a:pt x="2549" y="1551"/>
                  </a:cubicBezTo>
                  <a:cubicBezTo>
                    <a:pt x="2379" y="1646"/>
                    <a:pt x="2082" y="1551"/>
                    <a:pt x="1881" y="1508"/>
                  </a:cubicBezTo>
                  <a:cubicBezTo>
                    <a:pt x="1222" y="1370"/>
                    <a:pt x="479" y="1349"/>
                    <a:pt x="54" y="999"/>
                  </a:cubicBezTo>
                  <a:close/>
                </a:path>
              </a:pathLst>
            </a:custGeom>
            <a:solidFill>
              <a:srgbClr val="E8BD5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775;p44"/>
            <p:cNvSpPr/>
            <p:nvPr/>
          </p:nvSpPr>
          <p:spPr>
            <a:xfrm>
              <a:off x="2472000" y="3613775"/>
              <a:ext cx="70625" cy="41150"/>
            </a:xfrm>
            <a:custGeom>
              <a:avLst/>
              <a:gdLst/>
              <a:ahLst/>
              <a:cxnLst/>
              <a:rect l="l" t="t" r="r" b="b"/>
              <a:pathLst>
                <a:path w="2825" h="1646" extrusionOk="0">
                  <a:moveTo>
                    <a:pt x="54" y="999"/>
                  </a:moveTo>
                  <a:cubicBezTo>
                    <a:pt x="0" y="595"/>
                    <a:pt x="149" y="202"/>
                    <a:pt x="382" y="43"/>
                  </a:cubicBezTo>
                  <a:cubicBezTo>
                    <a:pt x="425" y="22"/>
                    <a:pt x="457" y="0"/>
                    <a:pt x="574" y="11"/>
                  </a:cubicBezTo>
                  <a:cubicBezTo>
                    <a:pt x="903" y="32"/>
                    <a:pt x="1274" y="180"/>
                    <a:pt x="1689" y="276"/>
                  </a:cubicBezTo>
                  <a:cubicBezTo>
                    <a:pt x="2008" y="361"/>
                    <a:pt x="2591" y="457"/>
                    <a:pt x="2697" y="637"/>
                  </a:cubicBezTo>
                  <a:cubicBezTo>
                    <a:pt x="2825" y="818"/>
                    <a:pt x="2708" y="1445"/>
                    <a:pt x="2549" y="1551"/>
                  </a:cubicBezTo>
                  <a:cubicBezTo>
                    <a:pt x="2379" y="1646"/>
                    <a:pt x="2081" y="1551"/>
                    <a:pt x="1880" y="1508"/>
                  </a:cubicBezTo>
                  <a:cubicBezTo>
                    <a:pt x="1222" y="1370"/>
                    <a:pt x="478" y="1349"/>
                    <a:pt x="54" y="999"/>
                  </a:cubicBezTo>
                  <a:close/>
                </a:path>
              </a:pathLst>
            </a:custGeom>
            <a:solidFill>
              <a:srgbClr val="E8BD5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776;p44"/>
            <p:cNvSpPr/>
            <p:nvPr/>
          </p:nvSpPr>
          <p:spPr>
            <a:xfrm>
              <a:off x="2061550" y="3561450"/>
              <a:ext cx="641700" cy="534200"/>
            </a:xfrm>
            <a:custGeom>
              <a:avLst/>
              <a:gdLst/>
              <a:ahLst/>
              <a:cxnLst/>
              <a:rect l="l" t="t" r="r" b="b"/>
              <a:pathLst>
                <a:path w="25668" h="21368" extrusionOk="0">
                  <a:moveTo>
                    <a:pt x="4609" y="22"/>
                  </a:moveTo>
                  <a:cubicBezTo>
                    <a:pt x="5045" y="1"/>
                    <a:pt x="5640" y="150"/>
                    <a:pt x="6086" y="256"/>
                  </a:cubicBezTo>
                  <a:cubicBezTo>
                    <a:pt x="7455" y="596"/>
                    <a:pt x="8836" y="925"/>
                    <a:pt x="10249" y="1211"/>
                  </a:cubicBezTo>
                  <a:cubicBezTo>
                    <a:pt x="13052" y="1806"/>
                    <a:pt x="15856" y="2443"/>
                    <a:pt x="18489" y="3208"/>
                  </a:cubicBezTo>
                  <a:cubicBezTo>
                    <a:pt x="19339" y="3453"/>
                    <a:pt x="20231" y="3686"/>
                    <a:pt x="21187" y="3930"/>
                  </a:cubicBezTo>
                  <a:cubicBezTo>
                    <a:pt x="22046" y="4142"/>
                    <a:pt x="23034" y="4376"/>
                    <a:pt x="23830" y="4684"/>
                  </a:cubicBezTo>
                  <a:cubicBezTo>
                    <a:pt x="24595" y="4982"/>
                    <a:pt x="25466" y="5374"/>
                    <a:pt x="25604" y="6320"/>
                  </a:cubicBezTo>
                  <a:cubicBezTo>
                    <a:pt x="25668" y="6745"/>
                    <a:pt x="25572" y="7191"/>
                    <a:pt x="25487" y="7626"/>
                  </a:cubicBezTo>
                  <a:cubicBezTo>
                    <a:pt x="25275" y="8847"/>
                    <a:pt x="24882" y="9952"/>
                    <a:pt x="24574" y="11045"/>
                  </a:cubicBezTo>
                  <a:cubicBezTo>
                    <a:pt x="24351" y="11831"/>
                    <a:pt x="24191" y="12596"/>
                    <a:pt x="23990" y="13339"/>
                  </a:cubicBezTo>
                  <a:cubicBezTo>
                    <a:pt x="23587" y="14837"/>
                    <a:pt x="23108" y="16312"/>
                    <a:pt x="22726" y="17853"/>
                  </a:cubicBezTo>
                  <a:cubicBezTo>
                    <a:pt x="22525" y="18638"/>
                    <a:pt x="22355" y="19413"/>
                    <a:pt x="22100" y="20114"/>
                  </a:cubicBezTo>
                  <a:cubicBezTo>
                    <a:pt x="21834" y="20826"/>
                    <a:pt x="21335" y="21367"/>
                    <a:pt x="20422" y="21282"/>
                  </a:cubicBezTo>
                  <a:cubicBezTo>
                    <a:pt x="19997" y="21240"/>
                    <a:pt x="19615" y="21134"/>
                    <a:pt x="19233" y="21027"/>
                  </a:cubicBezTo>
                  <a:cubicBezTo>
                    <a:pt x="18861" y="20921"/>
                    <a:pt x="18499" y="20805"/>
                    <a:pt x="18117" y="20699"/>
                  </a:cubicBezTo>
                  <a:cubicBezTo>
                    <a:pt x="16630" y="20253"/>
                    <a:pt x="15080" y="19880"/>
                    <a:pt x="13541" y="19488"/>
                  </a:cubicBezTo>
                  <a:cubicBezTo>
                    <a:pt x="12022" y="19095"/>
                    <a:pt x="10471" y="18670"/>
                    <a:pt x="8974" y="18277"/>
                  </a:cubicBezTo>
                  <a:cubicBezTo>
                    <a:pt x="6691" y="17672"/>
                    <a:pt x="4312" y="17226"/>
                    <a:pt x="2114" y="16482"/>
                  </a:cubicBezTo>
                  <a:cubicBezTo>
                    <a:pt x="1350" y="16217"/>
                    <a:pt x="288" y="15909"/>
                    <a:pt x="128" y="15038"/>
                  </a:cubicBezTo>
                  <a:cubicBezTo>
                    <a:pt x="1" y="14380"/>
                    <a:pt x="203" y="13626"/>
                    <a:pt x="340" y="12989"/>
                  </a:cubicBezTo>
                  <a:cubicBezTo>
                    <a:pt x="755" y="10992"/>
                    <a:pt x="1254" y="9336"/>
                    <a:pt x="1763" y="7392"/>
                  </a:cubicBezTo>
                  <a:cubicBezTo>
                    <a:pt x="2093" y="6160"/>
                    <a:pt x="2369" y="4961"/>
                    <a:pt x="2740" y="3696"/>
                  </a:cubicBezTo>
                  <a:cubicBezTo>
                    <a:pt x="2900" y="3123"/>
                    <a:pt x="3049" y="2497"/>
                    <a:pt x="3240" y="1860"/>
                  </a:cubicBezTo>
                  <a:cubicBezTo>
                    <a:pt x="3420" y="1265"/>
                    <a:pt x="3665" y="553"/>
                    <a:pt x="3983" y="256"/>
                  </a:cubicBezTo>
                  <a:cubicBezTo>
                    <a:pt x="4153" y="107"/>
                    <a:pt x="4376" y="43"/>
                    <a:pt x="4609" y="22"/>
                  </a:cubicBezTo>
                  <a:close/>
                </a:path>
              </a:pathLst>
            </a:custGeom>
            <a:solidFill>
              <a:srgbClr val="A59A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777;p44"/>
            <p:cNvSpPr/>
            <p:nvPr/>
          </p:nvSpPr>
          <p:spPr>
            <a:xfrm>
              <a:off x="2103500" y="3771725"/>
              <a:ext cx="10650" cy="24725"/>
            </a:xfrm>
            <a:custGeom>
              <a:avLst/>
              <a:gdLst/>
              <a:ahLst/>
              <a:cxnLst/>
              <a:rect l="l" t="t" r="r" b="b"/>
              <a:pathLst>
                <a:path w="426" h="989" extrusionOk="0">
                  <a:moveTo>
                    <a:pt x="415" y="213"/>
                  </a:moveTo>
                  <a:cubicBezTo>
                    <a:pt x="425" y="383"/>
                    <a:pt x="373" y="489"/>
                    <a:pt x="319" y="649"/>
                  </a:cubicBezTo>
                  <a:cubicBezTo>
                    <a:pt x="277" y="765"/>
                    <a:pt x="255" y="988"/>
                    <a:pt x="118" y="977"/>
                  </a:cubicBezTo>
                  <a:cubicBezTo>
                    <a:pt x="54" y="967"/>
                    <a:pt x="11" y="850"/>
                    <a:pt x="11" y="744"/>
                  </a:cubicBezTo>
                  <a:cubicBezTo>
                    <a:pt x="0" y="553"/>
                    <a:pt x="170" y="0"/>
                    <a:pt x="415" y="21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778;p44"/>
            <p:cNvSpPr/>
            <p:nvPr/>
          </p:nvSpPr>
          <p:spPr>
            <a:xfrm>
              <a:off x="2092875" y="3804650"/>
              <a:ext cx="13050" cy="23650"/>
            </a:xfrm>
            <a:custGeom>
              <a:avLst/>
              <a:gdLst/>
              <a:ahLst/>
              <a:cxnLst/>
              <a:rect l="l" t="t" r="r" b="b"/>
              <a:pathLst>
                <a:path w="522" h="946" extrusionOk="0">
                  <a:moveTo>
                    <a:pt x="489" y="276"/>
                  </a:moveTo>
                  <a:cubicBezTo>
                    <a:pt x="521" y="500"/>
                    <a:pt x="468" y="946"/>
                    <a:pt x="277" y="946"/>
                  </a:cubicBezTo>
                  <a:cubicBezTo>
                    <a:pt x="1" y="935"/>
                    <a:pt x="203" y="0"/>
                    <a:pt x="489" y="27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779;p44"/>
            <p:cNvSpPr/>
            <p:nvPr/>
          </p:nvSpPr>
          <p:spPr>
            <a:xfrm>
              <a:off x="2086500" y="3839700"/>
              <a:ext cx="11175" cy="18875"/>
            </a:xfrm>
            <a:custGeom>
              <a:avLst/>
              <a:gdLst/>
              <a:ahLst/>
              <a:cxnLst/>
              <a:rect l="l" t="t" r="r" b="b"/>
              <a:pathLst>
                <a:path w="447" h="755" extrusionOk="0">
                  <a:moveTo>
                    <a:pt x="437" y="85"/>
                  </a:moveTo>
                  <a:cubicBezTo>
                    <a:pt x="447" y="340"/>
                    <a:pt x="437" y="722"/>
                    <a:pt x="160" y="754"/>
                  </a:cubicBezTo>
                  <a:cubicBezTo>
                    <a:pt x="1" y="563"/>
                    <a:pt x="128" y="0"/>
                    <a:pt x="437" y="8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780;p44"/>
            <p:cNvSpPr/>
            <p:nvPr/>
          </p:nvSpPr>
          <p:spPr>
            <a:xfrm>
              <a:off x="2078000" y="3870475"/>
              <a:ext cx="13050" cy="18900"/>
            </a:xfrm>
            <a:custGeom>
              <a:avLst/>
              <a:gdLst/>
              <a:ahLst/>
              <a:cxnLst/>
              <a:rect l="l" t="t" r="r" b="b"/>
              <a:pathLst>
                <a:path w="522" h="756" extrusionOk="0">
                  <a:moveTo>
                    <a:pt x="479" y="43"/>
                  </a:moveTo>
                  <a:cubicBezTo>
                    <a:pt x="522" y="192"/>
                    <a:pt x="426" y="755"/>
                    <a:pt x="246" y="744"/>
                  </a:cubicBezTo>
                  <a:cubicBezTo>
                    <a:pt x="1" y="734"/>
                    <a:pt x="192" y="107"/>
                    <a:pt x="320" y="12"/>
                  </a:cubicBezTo>
                  <a:cubicBezTo>
                    <a:pt x="404" y="1"/>
                    <a:pt x="437" y="22"/>
                    <a:pt x="479" y="4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781;p44"/>
            <p:cNvSpPr/>
            <p:nvPr/>
          </p:nvSpPr>
          <p:spPr>
            <a:xfrm>
              <a:off x="2633400" y="3877925"/>
              <a:ext cx="14650" cy="19675"/>
            </a:xfrm>
            <a:custGeom>
              <a:avLst/>
              <a:gdLst/>
              <a:ahLst/>
              <a:cxnLst/>
              <a:rect l="l" t="t" r="r" b="b"/>
              <a:pathLst>
                <a:path w="586" h="787" extrusionOk="0">
                  <a:moveTo>
                    <a:pt x="532" y="21"/>
                  </a:moveTo>
                  <a:cubicBezTo>
                    <a:pt x="585" y="139"/>
                    <a:pt x="521" y="330"/>
                    <a:pt x="468" y="467"/>
                  </a:cubicBezTo>
                  <a:cubicBezTo>
                    <a:pt x="425" y="595"/>
                    <a:pt x="373" y="786"/>
                    <a:pt x="203" y="765"/>
                  </a:cubicBezTo>
                  <a:cubicBezTo>
                    <a:pt x="1" y="531"/>
                    <a:pt x="277" y="117"/>
                    <a:pt x="458" y="0"/>
                  </a:cubicBezTo>
                  <a:cubicBezTo>
                    <a:pt x="489" y="0"/>
                    <a:pt x="489" y="21"/>
                    <a:pt x="532" y="2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782;p44"/>
            <p:cNvSpPr/>
            <p:nvPr/>
          </p:nvSpPr>
          <p:spPr>
            <a:xfrm>
              <a:off x="2072175" y="3894900"/>
              <a:ext cx="12500" cy="26575"/>
            </a:xfrm>
            <a:custGeom>
              <a:avLst/>
              <a:gdLst/>
              <a:ahLst/>
              <a:cxnLst/>
              <a:rect l="l" t="t" r="r" b="b"/>
              <a:pathLst>
                <a:path w="500" h="1063" extrusionOk="0">
                  <a:moveTo>
                    <a:pt x="479" y="277"/>
                  </a:moveTo>
                  <a:cubicBezTo>
                    <a:pt x="500" y="553"/>
                    <a:pt x="425" y="883"/>
                    <a:pt x="287" y="1063"/>
                  </a:cubicBezTo>
                  <a:lnTo>
                    <a:pt x="149" y="1063"/>
                  </a:lnTo>
                  <a:cubicBezTo>
                    <a:pt x="0" y="904"/>
                    <a:pt x="181" y="1"/>
                    <a:pt x="479" y="27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783;p44"/>
            <p:cNvSpPr/>
            <p:nvPr/>
          </p:nvSpPr>
          <p:spPr>
            <a:xfrm>
              <a:off x="2624125" y="3906325"/>
              <a:ext cx="15150" cy="26050"/>
            </a:xfrm>
            <a:custGeom>
              <a:avLst/>
              <a:gdLst/>
              <a:ahLst/>
              <a:cxnLst/>
              <a:rect l="l" t="t" r="r" b="b"/>
              <a:pathLst>
                <a:path w="606" h="1042" extrusionOk="0">
                  <a:moveTo>
                    <a:pt x="531" y="150"/>
                  </a:moveTo>
                  <a:cubicBezTo>
                    <a:pt x="605" y="287"/>
                    <a:pt x="520" y="521"/>
                    <a:pt x="478" y="681"/>
                  </a:cubicBezTo>
                  <a:cubicBezTo>
                    <a:pt x="425" y="829"/>
                    <a:pt x="340" y="1042"/>
                    <a:pt x="138" y="1009"/>
                  </a:cubicBezTo>
                  <a:cubicBezTo>
                    <a:pt x="0" y="850"/>
                    <a:pt x="213" y="1"/>
                    <a:pt x="531" y="15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784;p44"/>
            <p:cNvSpPr/>
            <p:nvPr/>
          </p:nvSpPr>
          <p:spPr>
            <a:xfrm>
              <a:off x="2075625" y="3931550"/>
              <a:ext cx="16500" cy="15950"/>
            </a:xfrm>
            <a:custGeom>
              <a:avLst/>
              <a:gdLst/>
              <a:ahLst/>
              <a:cxnLst/>
              <a:rect l="l" t="t" r="r" b="b"/>
              <a:pathLst>
                <a:path w="660" h="638" extrusionOk="0">
                  <a:moveTo>
                    <a:pt x="499" y="564"/>
                  </a:moveTo>
                  <a:cubicBezTo>
                    <a:pt x="213" y="638"/>
                    <a:pt x="1" y="96"/>
                    <a:pt x="202" y="43"/>
                  </a:cubicBezTo>
                  <a:cubicBezTo>
                    <a:pt x="372" y="0"/>
                    <a:pt x="659" y="372"/>
                    <a:pt x="499" y="56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785;p44"/>
            <p:cNvSpPr/>
            <p:nvPr/>
          </p:nvSpPr>
          <p:spPr>
            <a:xfrm>
              <a:off x="2612700" y="3944825"/>
              <a:ext cx="14900" cy="24200"/>
            </a:xfrm>
            <a:custGeom>
              <a:avLst/>
              <a:gdLst/>
              <a:ahLst/>
              <a:cxnLst/>
              <a:rect l="l" t="t" r="r" b="b"/>
              <a:pathLst>
                <a:path w="596" h="968" extrusionOk="0">
                  <a:moveTo>
                    <a:pt x="595" y="75"/>
                  </a:moveTo>
                  <a:cubicBezTo>
                    <a:pt x="553" y="266"/>
                    <a:pt x="574" y="967"/>
                    <a:pt x="309" y="956"/>
                  </a:cubicBezTo>
                  <a:cubicBezTo>
                    <a:pt x="0" y="946"/>
                    <a:pt x="288" y="118"/>
                    <a:pt x="425" y="22"/>
                  </a:cubicBezTo>
                  <a:cubicBezTo>
                    <a:pt x="521" y="0"/>
                    <a:pt x="553" y="43"/>
                    <a:pt x="595" y="7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786;p44"/>
            <p:cNvSpPr/>
            <p:nvPr/>
          </p:nvSpPr>
          <p:spPr>
            <a:xfrm>
              <a:off x="2100850" y="3946425"/>
              <a:ext cx="26575" cy="18075"/>
            </a:xfrm>
            <a:custGeom>
              <a:avLst/>
              <a:gdLst/>
              <a:ahLst/>
              <a:cxnLst/>
              <a:rect l="l" t="t" r="r" b="b"/>
              <a:pathLst>
                <a:path w="1063" h="723" extrusionOk="0">
                  <a:moveTo>
                    <a:pt x="117" y="75"/>
                  </a:moveTo>
                  <a:cubicBezTo>
                    <a:pt x="266" y="0"/>
                    <a:pt x="1062" y="308"/>
                    <a:pt x="1052" y="500"/>
                  </a:cubicBezTo>
                  <a:cubicBezTo>
                    <a:pt x="1031" y="722"/>
                    <a:pt x="648" y="606"/>
                    <a:pt x="479" y="542"/>
                  </a:cubicBezTo>
                  <a:cubicBezTo>
                    <a:pt x="319" y="467"/>
                    <a:pt x="32" y="382"/>
                    <a:pt x="11" y="223"/>
                  </a:cubicBezTo>
                  <a:cubicBezTo>
                    <a:pt x="0" y="117"/>
                    <a:pt x="54" y="96"/>
                    <a:pt x="117" y="7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787;p44"/>
            <p:cNvSpPr/>
            <p:nvPr/>
          </p:nvSpPr>
          <p:spPr>
            <a:xfrm>
              <a:off x="2135875" y="3958375"/>
              <a:ext cx="31100" cy="20450"/>
            </a:xfrm>
            <a:custGeom>
              <a:avLst/>
              <a:gdLst/>
              <a:ahLst/>
              <a:cxnLst/>
              <a:rect l="l" t="t" r="r" b="b"/>
              <a:pathLst>
                <a:path w="1244" h="818" extrusionOk="0">
                  <a:moveTo>
                    <a:pt x="405" y="95"/>
                  </a:moveTo>
                  <a:cubicBezTo>
                    <a:pt x="617" y="0"/>
                    <a:pt x="1244" y="287"/>
                    <a:pt x="1169" y="510"/>
                  </a:cubicBezTo>
                  <a:cubicBezTo>
                    <a:pt x="1063" y="818"/>
                    <a:pt x="1" y="298"/>
                    <a:pt x="405" y="9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788;p44"/>
            <p:cNvSpPr/>
            <p:nvPr/>
          </p:nvSpPr>
          <p:spPr>
            <a:xfrm>
              <a:off x="2173325" y="3972700"/>
              <a:ext cx="25775" cy="14625"/>
            </a:xfrm>
            <a:custGeom>
              <a:avLst/>
              <a:gdLst/>
              <a:ahLst/>
              <a:cxnLst/>
              <a:rect l="l" t="t" r="r" b="b"/>
              <a:pathLst>
                <a:path w="1031" h="585" extrusionOk="0">
                  <a:moveTo>
                    <a:pt x="351" y="75"/>
                  </a:moveTo>
                  <a:cubicBezTo>
                    <a:pt x="478" y="1"/>
                    <a:pt x="1030" y="128"/>
                    <a:pt x="999" y="308"/>
                  </a:cubicBezTo>
                  <a:cubicBezTo>
                    <a:pt x="945" y="584"/>
                    <a:pt x="1" y="277"/>
                    <a:pt x="351" y="7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789;p44"/>
            <p:cNvSpPr/>
            <p:nvPr/>
          </p:nvSpPr>
          <p:spPr>
            <a:xfrm>
              <a:off x="2211025" y="3978550"/>
              <a:ext cx="16750" cy="10375"/>
            </a:xfrm>
            <a:custGeom>
              <a:avLst/>
              <a:gdLst/>
              <a:ahLst/>
              <a:cxnLst/>
              <a:rect l="l" t="t" r="r" b="b"/>
              <a:pathLst>
                <a:path w="670" h="415" extrusionOk="0">
                  <a:moveTo>
                    <a:pt x="617" y="329"/>
                  </a:moveTo>
                  <a:cubicBezTo>
                    <a:pt x="457" y="404"/>
                    <a:pt x="107" y="414"/>
                    <a:pt x="11" y="265"/>
                  </a:cubicBezTo>
                  <a:cubicBezTo>
                    <a:pt x="1" y="0"/>
                    <a:pt x="669" y="64"/>
                    <a:pt x="617" y="32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790;p44"/>
            <p:cNvSpPr/>
            <p:nvPr/>
          </p:nvSpPr>
          <p:spPr>
            <a:xfrm>
              <a:off x="2602075" y="3978550"/>
              <a:ext cx="17025" cy="29225"/>
            </a:xfrm>
            <a:custGeom>
              <a:avLst/>
              <a:gdLst/>
              <a:ahLst/>
              <a:cxnLst/>
              <a:rect l="l" t="t" r="r" b="b"/>
              <a:pathLst>
                <a:path w="681" h="1169" extrusionOk="0">
                  <a:moveTo>
                    <a:pt x="670" y="287"/>
                  </a:moveTo>
                  <a:cubicBezTo>
                    <a:pt x="680" y="414"/>
                    <a:pt x="564" y="1169"/>
                    <a:pt x="340" y="1169"/>
                  </a:cubicBezTo>
                  <a:cubicBezTo>
                    <a:pt x="1" y="1158"/>
                    <a:pt x="383" y="0"/>
                    <a:pt x="670" y="28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791;p44"/>
            <p:cNvSpPr/>
            <p:nvPr/>
          </p:nvSpPr>
          <p:spPr>
            <a:xfrm>
              <a:off x="2235700" y="3986225"/>
              <a:ext cx="33225" cy="15975"/>
            </a:xfrm>
            <a:custGeom>
              <a:avLst/>
              <a:gdLst/>
              <a:ahLst/>
              <a:cxnLst/>
              <a:rect l="l" t="t" r="r" b="b"/>
              <a:pathLst>
                <a:path w="1329" h="639" extrusionOk="0">
                  <a:moveTo>
                    <a:pt x="309" y="76"/>
                  </a:moveTo>
                  <a:cubicBezTo>
                    <a:pt x="553" y="1"/>
                    <a:pt x="1329" y="107"/>
                    <a:pt x="1307" y="373"/>
                  </a:cubicBezTo>
                  <a:cubicBezTo>
                    <a:pt x="1286" y="638"/>
                    <a:pt x="649" y="511"/>
                    <a:pt x="426" y="426"/>
                  </a:cubicBezTo>
                  <a:cubicBezTo>
                    <a:pt x="256" y="362"/>
                    <a:pt x="1" y="182"/>
                    <a:pt x="309" y="7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792;p44"/>
            <p:cNvSpPr/>
            <p:nvPr/>
          </p:nvSpPr>
          <p:spPr>
            <a:xfrm>
              <a:off x="2269975" y="3995800"/>
              <a:ext cx="26300" cy="12500"/>
            </a:xfrm>
            <a:custGeom>
              <a:avLst/>
              <a:gdLst/>
              <a:ahLst/>
              <a:cxnLst/>
              <a:rect l="l" t="t" r="r" b="b"/>
              <a:pathLst>
                <a:path w="1052" h="500" extrusionOk="0">
                  <a:moveTo>
                    <a:pt x="286" y="43"/>
                  </a:moveTo>
                  <a:cubicBezTo>
                    <a:pt x="467" y="0"/>
                    <a:pt x="1051" y="75"/>
                    <a:pt x="1009" y="276"/>
                  </a:cubicBezTo>
                  <a:cubicBezTo>
                    <a:pt x="966" y="500"/>
                    <a:pt x="0" y="309"/>
                    <a:pt x="286" y="4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793;p44"/>
            <p:cNvSpPr/>
            <p:nvPr/>
          </p:nvSpPr>
          <p:spPr>
            <a:xfrm>
              <a:off x="2307125" y="4006425"/>
              <a:ext cx="23400" cy="13825"/>
            </a:xfrm>
            <a:custGeom>
              <a:avLst/>
              <a:gdLst/>
              <a:ahLst/>
              <a:cxnLst/>
              <a:rect l="l" t="t" r="r" b="b"/>
              <a:pathLst>
                <a:path w="936" h="553" extrusionOk="0">
                  <a:moveTo>
                    <a:pt x="223" y="32"/>
                  </a:moveTo>
                  <a:cubicBezTo>
                    <a:pt x="372" y="0"/>
                    <a:pt x="574" y="54"/>
                    <a:pt x="638" y="64"/>
                  </a:cubicBezTo>
                  <a:cubicBezTo>
                    <a:pt x="765" y="96"/>
                    <a:pt x="935" y="117"/>
                    <a:pt x="924" y="266"/>
                  </a:cubicBezTo>
                  <a:cubicBezTo>
                    <a:pt x="903" y="552"/>
                    <a:pt x="22" y="415"/>
                    <a:pt x="11" y="181"/>
                  </a:cubicBezTo>
                  <a:cubicBezTo>
                    <a:pt x="1" y="21"/>
                    <a:pt x="150" y="43"/>
                    <a:pt x="223" y="3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794;p44"/>
            <p:cNvSpPr/>
            <p:nvPr/>
          </p:nvSpPr>
          <p:spPr>
            <a:xfrm>
              <a:off x="2340575" y="4015450"/>
              <a:ext cx="27650" cy="12225"/>
            </a:xfrm>
            <a:custGeom>
              <a:avLst/>
              <a:gdLst/>
              <a:ahLst/>
              <a:cxnLst/>
              <a:rect l="l" t="t" r="r" b="b"/>
              <a:pathLst>
                <a:path w="1106" h="489" extrusionOk="0">
                  <a:moveTo>
                    <a:pt x="1105" y="351"/>
                  </a:moveTo>
                  <a:cubicBezTo>
                    <a:pt x="1052" y="489"/>
                    <a:pt x="818" y="382"/>
                    <a:pt x="606" y="330"/>
                  </a:cubicBezTo>
                  <a:cubicBezTo>
                    <a:pt x="383" y="276"/>
                    <a:pt x="1" y="224"/>
                    <a:pt x="192" y="21"/>
                  </a:cubicBezTo>
                  <a:cubicBezTo>
                    <a:pt x="436" y="0"/>
                    <a:pt x="1009" y="128"/>
                    <a:pt x="1105" y="35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795;p44"/>
            <p:cNvSpPr/>
            <p:nvPr/>
          </p:nvSpPr>
          <p:spPr>
            <a:xfrm>
              <a:off x="2381200" y="4025000"/>
              <a:ext cx="24450" cy="11975"/>
            </a:xfrm>
            <a:custGeom>
              <a:avLst/>
              <a:gdLst/>
              <a:ahLst/>
              <a:cxnLst/>
              <a:rect l="l" t="t" r="r" b="b"/>
              <a:pathLst>
                <a:path w="978" h="479" extrusionOk="0">
                  <a:moveTo>
                    <a:pt x="149" y="33"/>
                  </a:moveTo>
                  <a:cubicBezTo>
                    <a:pt x="309" y="0"/>
                    <a:pt x="956" y="170"/>
                    <a:pt x="967" y="298"/>
                  </a:cubicBezTo>
                  <a:cubicBezTo>
                    <a:pt x="977" y="479"/>
                    <a:pt x="680" y="383"/>
                    <a:pt x="521" y="340"/>
                  </a:cubicBezTo>
                  <a:cubicBezTo>
                    <a:pt x="319" y="288"/>
                    <a:pt x="0" y="224"/>
                    <a:pt x="149" y="3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796;p44"/>
            <p:cNvSpPr/>
            <p:nvPr/>
          </p:nvSpPr>
          <p:spPr>
            <a:xfrm>
              <a:off x="2588025" y="4024200"/>
              <a:ext cx="20200" cy="29250"/>
            </a:xfrm>
            <a:custGeom>
              <a:avLst/>
              <a:gdLst/>
              <a:ahLst/>
              <a:cxnLst/>
              <a:rect l="l" t="t" r="r" b="b"/>
              <a:pathLst>
                <a:path w="808" h="1170" extrusionOk="0">
                  <a:moveTo>
                    <a:pt x="531" y="65"/>
                  </a:moveTo>
                  <a:cubicBezTo>
                    <a:pt x="807" y="1"/>
                    <a:pt x="680" y="447"/>
                    <a:pt x="626" y="648"/>
                  </a:cubicBezTo>
                  <a:cubicBezTo>
                    <a:pt x="574" y="861"/>
                    <a:pt x="499" y="1169"/>
                    <a:pt x="319" y="1148"/>
                  </a:cubicBezTo>
                  <a:cubicBezTo>
                    <a:pt x="0" y="1116"/>
                    <a:pt x="361" y="160"/>
                    <a:pt x="478" y="75"/>
                  </a:cubicBezTo>
                  <a:cubicBezTo>
                    <a:pt x="489" y="65"/>
                    <a:pt x="510" y="65"/>
                    <a:pt x="531" y="6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797;p44"/>
            <p:cNvSpPr/>
            <p:nvPr/>
          </p:nvSpPr>
          <p:spPr>
            <a:xfrm>
              <a:off x="2421025" y="4035075"/>
              <a:ext cx="23125" cy="12525"/>
            </a:xfrm>
            <a:custGeom>
              <a:avLst/>
              <a:gdLst/>
              <a:ahLst/>
              <a:cxnLst/>
              <a:rect l="l" t="t" r="r" b="b"/>
              <a:pathLst>
                <a:path w="925" h="501" extrusionOk="0">
                  <a:moveTo>
                    <a:pt x="0" y="150"/>
                  </a:moveTo>
                  <a:cubicBezTo>
                    <a:pt x="0" y="43"/>
                    <a:pt x="43" y="1"/>
                    <a:pt x="191" y="12"/>
                  </a:cubicBezTo>
                  <a:cubicBezTo>
                    <a:pt x="404" y="43"/>
                    <a:pt x="924" y="203"/>
                    <a:pt x="913" y="331"/>
                  </a:cubicBezTo>
                  <a:cubicBezTo>
                    <a:pt x="903" y="500"/>
                    <a:pt x="563" y="373"/>
                    <a:pt x="446" y="341"/>
                  </a:cubicBezTo>
                  <a:cubicBezTo>
                    <a:pt x="245" y="288"/>
                    <a:pt x="96" y="256"/>
                    <a:pt x="0" y="15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798;p44"/>
            <p:cNvSpPr/>
            <p:nvPr/>
          </p:nvSpPr>
          <p:spPr>
            <a:xfrm>
              <a:off x="2453400" y="4045700"/>
              <a:ext cx="31900" cy="13300"/>
            </a:xfrm>
            <a:custGeom>
              <a:avLst/>
              <a:gdLst/>
              <a:ahLst/>
              <a:cxnLst/>
              <a:rect l="l" t="t" r="r" b="b"/>
              <a:pathLst>
                <a:path w="1276" h="532" extrusionOk="0">
                  <a:moveTo>
                    <a:pt x="1254" y="404"/>
                  </a:moveTo>
                  <a:cubicBezTo>
                    <a:pt x="1063" y="532"/>
                    <a:pt x="1" y="288"/>
                    <a:pt x="288" y="1"/>
                  </a:cubicBezTo>
                  <a:cubicBezTo>
                    <a:pt x="479" y="1"/>
                    <a:pt x="691" y="75"/>
                    <a:pt x="883" y="139"/>
                  </a:cubicBezTo>
                  <a:cubicBezTo>
                    <a:pt x="1041" y="182"/>
                    <a:pt x="1275" y="234"/>
                    <a:pt x="1254" y="40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799;p44"/>
            <p:cNvSpPr/>
            <p:nvPr/>
          </p:nvSpPr>
          <p:spPr>
            <a:xfrm>
              <a:off x="2498000" y="4054200"/>
              <a:ext cx="25800" cy="15950"/>
            </a:xfrm>
            <a:custGeom>
              <a:avLst/>
              <a:gdLst/>
              <a:ahLst/>
              <a:cxnLst/>
              <a:rect l="l" t="t" r="r" b="b"/>
              <a:pathLst>
                <a:path w="1032" h="638" extrusionOk="0">
                  <a:moveTo>
                    <a:pt x="999" y="521"/>
                  </a:moveTo>
                  <a:cubicBezTo>
                    <a:pt x="850" y="638"/>
                    <a:pt x="617" y="531"/>
                    <a:pt x="447" y="479"/>
                  </a:cubicBezTo>
                  <a:cubicBezTo>
                    <a:pt x="277" y="415"/>
                    <a:pt x="97" y="351"/>
                    <a:pt x="1" y="245"/>
                  </a:cubicBezTo>
                  <a:cubicBezTo>
                    <a:pt x="43" y="1"/>
                    <a:pt x="383" y="160"/>
                    <a:pt x="628" y="245"/>
                  </a:cubicBezTo>
                  <a:cubicBezTo>
                    <a:pt x="798" y="309"/>
                    <a:pt x="1031" y="373"/>
                    <a:pt x="999" y="52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00;p44"/>
            <p:cNvSpPr/>
            <p:nvPr/>
          </p:nvSpPr>
          <p:spPr>
            <a:xfrm>
              <a:off x="2573400" y="4066425"/>
              <a:ext cx="17300" cy="18350"/>
            </a:xfrm>
            <a:custGeom>
              <a:avLst/>
              <a:gdLst/>
              <a:ahLst/>
              <a:cxnLst/>
              <a:rect l="l" t="t" r="r" b="b"/>
              <a:pathLst>
                <a:path w="692" h="734" extrusionOk="0">
                  <a:moveTo>
                    <a:pt x="691" y="85"/>
                  </a:moveTo>
                  <a:cubicBezTo>
                    <a:pt x="680" y="478"/>
                    <a:pt x="437" y="627"/>
                    <a:pt x="139" y="733"/>
                  </a:cubicBezTo>
                  <a:cubicBezTo>
                    <a:pt x="128" y="701"/>
                    <a:pt x="86" y="691"/>
                    <a:pt x="64" y="669"/>
                  </a:cubicBezTo>
                  <a:cubicBezTo>
                    <a:pt x="1" y="510"/>
                    <a:pt x="256" y="415"/>
                    <a:pt x="362" y="266"/>
                  </a:cubicBezTo>
                  <a:cubicBezTo>
                    <a:pt x="415" y="181"/>
                    <a:pt x="404" y="32"/>
                    <a:pt x="510" y="11"/>
                  </a:cubicBezTo>
                  <a:cubicBezTo>
                    <a:pt x="585" y="0"/>
                    <a:pt x="638" y="42"/>
                    <a:pt x="691" y="8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01;p44"/>
            <p:cNvSpPr/>
            <p:nvPr/>
          </p:nvSpPr>
          <p:spPr>
            <a:xfrm>
              <a:off x="2538350" y="4068000"/>
              <a:ext cx="24450" cy="14900"/>
            </a:xfrm>
            <a:custGeom>
              <a:avLst/>
              <a:gdLst/>
              <a:ahLst/>
              <a:cxnLst/>
              <a:rect l="l" t="t" r="r" b="b"/>
              <a:pathLst>
                <a:path w="978" h="596" extrusionOk="0">
                  <a:moveTo>
                    <a:pt x="1" y="118"/>
                  </a:moveTo>
                  <a:cubicBezTo>
                    <a:pt x="118" y="1"/>
                    <a:pt x="394" y="75"/>
                    <a:pt x="628" y="160"/>
                  </a:cubicBezTo>
                  <a:cubicBezTo>
                    <a:pt x="744" y="203"/>
                    <a:pt x="978" y="298"/>
                    <a:pt x="957" y="415"/>
                  </a:cubicBezTo>
                  <a:cubicBezTo>
                    <a:pt x="935" y="595"/>
                    <a:pt x="553" y="468"/>
                    <a:pt x="416" y="437"/>
                  </a:cubicBezTo>
                  <a:cubicBezTo>
                    <a:pt x="192" y="373"/>
                    <a:pt x="12" y="352"/>
                    <a:pt x="1" y="11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02;p44"/>
            <p:cNvSpPr/>
            <p:nvPr/>
          </p:nvSpPr>
          <p:spPr>
            <a:xfrm>
              <a:off x="2128450" y="3561950"/>
              <a:ext cx="570025" cy="337225"/>
            </a:xfrm>
            <a:custGeom>
              <a:avLst/>
              <a:gdLst/>
              <a:ahLst/>
              <a:cxnLst/>
              <a:rect l="l" t="t" r="r" b="b"/>
              <a:pathLst>
                <a:path w="22801" h="13489" extrusionOk="0">
                  <a:moveTo>
                    <a:pt x="2020" y="0"/>
                  </a:moveTo>
                  <a:cubicBezTo>
                    <a:pt x="1991" y="0"/>
                    <a:pt x="1962" y="1"/>
                    <a:pt x="1933" y="2"/>
                  </a:cubicBezTo>
                  <a:cubicBezTo>
                    <a:pt x="1700" y="23"/>
                    <a:pt x="1477" y="87"/>
                    <a:pt x="1307" y="236"/>
                  </a:cubicBezTo>
                  <a:cubicBezTo>
                    <a:pt x="1190" y="353"/>
                    <a:pt x="1084" y="523"/>
                    <a:pt x="978" y="724"/>
                  </a:cubicBezTo>
                  <a:cubicBezTo>
                    <a:pt x="670" y="2041"/>
                    <a:pt x="404" y="3433"/>
                    <a:pt x="213" y="4919"/>
                  </a:cubicBezTo>
                  <a:cubicBezTo>
                    <a:pt x="139" y="5545"/>
                    <a:pt x="1" y="6300"/>
                    <a:pt x="182" y="6852"/>
                  </a:cubicBezTo>
                  <a:cubicBezTo>
                    <a:pt x="309" y="7266"/>
                    <a:pt x="755" y="7574"/>
                    <a:pt x="1116" y="7882"/>
                  </a:cubicBezTo>
                  <a:cubicBezTo>
                    <a:pt x="1477" y="8190"/>
                    <a:pt x="1859" y="8466"/>
                    <a:pt x="2209" y="8700"/>
                  </a:cubicBezTo>
                  <a:cubicBezTo>
                    <a:pt x="2985" y="9231"/>
                    <a:pt x="3717" y="9772"/>
                    <a:pt x="4472" y="10239"/>
                  </a:cubicBezTo>
                  <a:cubicBezTo>
                    <a:pt x="5225" y="10728"/>
                    <a:pt x="6001" y="11259"/>
                    <a:pt x="6787" y="11726"/>
                  </a:cubicBezTo>
                  <a:cubicBezTo>
                    <a:pt x="7169" y="11949"/>
                    <a:pt x="7573" y="12214"/>
                    <a:pt x="7955" y="12469"/>
                  </a:cubicBezTo>
                  <a:cubicBezTo>
                    <a:pt x="8358" y="12724"/>
                    <a:pt x="8730" y="13033"/>
                    <a:pt x="9123" y="13202"/>
                  </a:cubicBezTo>
                  <a:cubicBezTo>
                    <a:pt x="9749" y="13489"/>
                    <a:pt x="10737" y="13436"/>
                    <a:pt x="11618" y="13457"/>
                  </a:cubicBezTo>
                  <a:cubicBezTo>
                    <a:pt x="11737" y="13462"/>
                    <a:pt x="11856" y="13464"/>
                    <a:pt x="11975" y="13464"/>
                  </a:cubicBezTo>
                  <a:cubicBezTo>
                    <a:pt x="12739" y="13464"/>
                    <a:pt x="13501" y="13384"/>
                    <a:pt x="14199" y="13319"/>
                  </a:cubicBezTo>
                  <a:cubicBezTo>
                    <a:pt x="15972" y="13181"/>
                    <a:pt x="17576" y="13064"/>
                    <a:pt x="19073" y="12703"/>
                  </a:cubicBezTo>
                  <a:cubicBezTo>
                    <a:pt x="19827" y="12512"/>
                    <a:pt x="20432" y="12225"/>
                    <a:pt x="20868" y="11747"/>
                  </a:cubicBezTo>
                  <a:cubicBezTo>
                    <a:pt x="21303" y="11249"/>
                    <a:pt x="21484" y="10579"/>
                    <a:pt x="21728" y="9857"/>
                  </a:cubicBezTo>
                  <a:cubicBezTo>
                    <a:pt x="22142" y="8615"/>
                    <a:pt x="22525" y="7256"/>
                    <a:pt x="22801" y="5875"/>
                  </a:cubicBezTo>
                  <a:cubicBezTo>
                    <a:pt x="22503" y="5227"/>
                    <a:pt x="21792" y="4919"/>
                    <a:pt x="21154" y="4664"/>
                  </a:cubicBezTo>
                  <a:cubicBezTo>
                    <a:pt x="20358" y="4356"/>
                    <a:pt x="19370" y="4122"/>
                    <a:pt x="18511" y="3910"/>
                  </a:cubicBezTo>
                  <a:cubicBezTo>
                    <a:pt x="17555" y="3666"/>
                    <a:pt x="16663" y="3433"/>
                    <a:pt x="15813" y="3188"/>
                  </a:cubicBezTo>
                  <a:cubicBezTo>
                    <a:pt x="13180" y="2423"/>
                    <a:pt x="10376" y="1786"/>
                    <a:pt x="7573" y="1191"/>
                  </a:cubicBezTo>
                  <a:cubicBezTo>
                    <a:pt x="6160" y="905"/>
                    <a:pt x="4779" y="576"/>
                    <a:pt x="3410" y="236"/>
                  </a:cubicBezTo>
                  <a:cubicBezTo>
                    <a:pt x="2993" y="136"/>
                    <a:pt x="2446" y="0"/>
                    <a:pt x="2020" y="0"/>
                  </a:cubicBezTo>
                  <a:close/>
                </a:path>
              </a:pathLst>
            </a:custGeom>
            <a:solidFill>
              <a:srgbClr val="C8C4F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03;p44"/>
            <p:cNvSpPr/>
            <p:nvPr/>
          </p:nvSpPr>
          <p:spPr>
            <a:xfrm>
              <a:off x="2372975" y="3623325"/>
              <a:ext cx="41975" cy="153475"/>
            </a:xfrm>
            <a:custGeom>
              <a:avLst/>
              <a:gdLst/>
              <a:ahLst/>
              <a:cxnLst/>
              <a:rect l="l" t="t" r="r" b="b"/>
              <a:pathLst>
                <a:path w="1679" h="6139" extrusionOk="0">
                  <a:moveTo>
                    <a:pt x="1487" y="32"/>
                  </a:moveTo>
                  <a:cubicBezTo>
                    <a:pt x="1678" y="1"/>
                    <a:pt x="1615" y="213"/>
                    <a:pt x="1582" y="404"/>
                  </a:cubicBezTo>
                  <a:cubicBezTo>
                    <a:pt x="1349" y="1933"/>
                    <a:pt x="977" y="3260"/>
                    <a:pt x="648" y="4716"/>
                  </a:cubicBezTo>
                  <a:cubicBezTo>
                    <a:pt x="563" y="5098"/>
                    <a:pt x="489" y="5469"/>
                    <a:pt x="351" y="5863"/>
                  </a:cubicBezTo>
                  <a:cubicBezTo>
                    <a:pt x="319" y="5958"/>
                    <a:pt x="298" y="6139"/>
                    <a:pt x="117" y="6096"/>
                  </a:cubicBezTo>
                  <a:cubicBezTo>
                    <a:pt x="0" y="6000"/>
                    <a:pt x="32" y="5830"/>
                    <a:pt x="43" y="5703"/>
                  </a:cubicBezTo>
                  <a:cubicBezTo>
                    <a:pt x="64" y="5310"/>
                    <a:pt x="159" y="4896"/>
                    <a:pt x="234" y="4492"/>
                  </a:cubicBezTo>
                  <a:cubicBezTo>
                    <a:pt x="329" y="3982"/>
                    <a:pt x="435" y="3463"/>
                    <a:pt x="563" y="2974"/>
                  </a:cubicBezTo>
                  <a:cubicBezTo>
                    <a:pt x="850" y="1955"/>
                    <a:pt x="1094" y="945"/>
                    <a:pt x="1423" y="107"/>
                  </a:cubicBezTo>
                  <a:cubicBezTo>
                    <a:pt x="1434" y="86"/>
                    <a:pt x="1434" y="43"/>
                    <a:pt x="1487" y="32"/>
                  </a:cubicBezTo>
                  <a:close/>
                </a:path>
              </a:pathLst>
            </a:custGeom>
            <a:solidFill>
              <a:srgbClr val="A59A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04;p44"/>
            <p:cNvSpPr/>
            <p:nvPr/>
          </p:nvSpPr>
          <p:spPr>
            <a:xfrm>
              <a:off x="2412000" y="3633675"/>
              <a:ext cx="45425" cy="152150"/>
            </a:xfrm>
            <a:custGeom>
              <a:avLst/>
              <a:gdLst/>
              <a:ahLst/>
              <a:cxnLst/>
              <a:rect l="l" t="t" r="r" b="b"/>
              <a:pathLst>
                <a:path w="1817" h="6086" extrusionOk="0">
                  <a:moveTo>
                    <a:pt x="1647" y="0"/>
                  </a:moveTo>
                  <a:cubicBezTo>
                    <a:pt x="1657" y="0"/>
                    <a:pt x="1657" y="11"/>
                    <a:pt x="1657" y="22"/>
                  </a:cubicBezTo>
                  <a:cubicBezTo>
                    <a:pt x="1816" y="96"/>
                    <a:pt x="1699" y="276"/>
                    <a:pt x="1678" y="372"/>
                  </a:cubicBezTo>
                  <a:cubicBezTo>
                    <a:pt x="1285" y="2029"/>
                    <a:pt x="903" y="3728"/>
                    <a:pt x="467" y="5406"/>
                  </a:cubicBezTo>
                  <a:cubicBezTo>
                    <a:pt x="446" y="5480"/>
                    <a:pt x="425" y="5618"/>
                    <a:pt x="372" y="5799"/>
                  </a:cubicBezTo>
                  <a:cubicBezTo>
                    <a:pt x="361" y="5820"/>
                    <a:pt x="308" y="6086"/>
                    <a:pt x="181" y="6064"/>
                  </a:cubicBezTo>
                  <a:cubicBezTo>
                    <a:pt x="0" y="6043"/>
                    <a:pt x="128" y="5470"/>
                    <a:pt x="160" y="5289"/>
                  </a:cubicBezTo>
                  <a:cubicBezTo>
                    <a:pt x="446" y="3664"/>
                    <a:pt x="839" y="2178"/>
                    <a:pt x="1285" y="701"/>
                  </a:cubicBezTo>
                  <a:cubicBezTo>
                    <a:pt x="1370" y="446"/>
                    <a:pt x="1477" y="75"/>
                    <a:pt x="1647" y="0"/>
                  </a:cubicBezTo>
                  <a:close/>
                </a:path>
              </a:pathLst>
            </a:custGeom>
            <a:solidFill>
              <a:srgbClr val="A59A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05;p44"/>
            <p:cNvSpPr/>
            <p:nvPr/>
          </p:nvSpPr>
          <p:spPr>
            <a:xfrm>
              <a:off x="2145975" y="3562000"/>
              <a:ext cx="541350" cy="314800"/>
            </a:xfrm>
            <a:custGeom>
              <a:avLst/>
              <a:gdLst/>
              <a:ahLst/>
              <a:cxnLst/>
              <a:rect l="l" t="t" r="r" b="b"/>
              <a:pathLst>
                <a:path w="21654" h="12592" extrusionOk="0">
                  <a:moveTo>
                    <a:pt x="1232" y="0"/>
                  </a:moveTo>
                  <a:cubicBezTo>
                    <a:pt x="1190" y="11"/>
                    <a:pt x="1147" y="11"/>
                    <a:pt x="1105" y="21"/>
                  </a:cubicBezTo>
                  <a:cubicBezTo>
                    <a:pt x="935" y="627"/>
                    <a:pt x="765" y="1222"/>
                    <a:pt x="627" y="1880"/>
                  </a:cubicBezTo>
                  <a:cubicBezTo>
                    <a:pt x="479" y="2549"/>
                    <a:pt x="309" y="3176"/>
                    <a:pt x="181" y="3940"/>
                  </a:cubicBezTo>
                  <a:cubicBezTo>
                    <a:pt x="54" y="4684"/>
                    <a:pt x="1" y="5618"/>
                    <a:pt x="319" y="6149"/>
                  </a:cubicBezTo>
                  <a:cubicBezTo>
                    <a:pt x="543" y="6542"/>
                    <a:pt x="1062" y="6914"/>
                    <a:pt x="1487" y="7243"/>
                  </a:cubicBezTo>
                  <a:cubicBezTo>
                    <a:pt x="1700" y="7412"/>
                    <a:pt x="1923" y="7561"/>
                    <a:pt x="2124" y="7731"/>
                  </a:cubicBezTo>
                  <a:cubicBezTo>
                    <a:pt x="3569" y="8931"/>
                    <a:pt x="5225" y="9972"/>
                    <a:pt x="6850" y="10959"/>
                  </a:cubicBezTo>
                  <a:cubicBezTo>
                    <a:pt x="7328" y="11257"/>
                    <a:pt x="7785" y="11575"/>
                    <a:pt x="8252" y="11841"/>
                  </a:cubicBezTo>
                  <a:cubicBezTo>
                    <a:pt x="8751" y="12127"/>
                    <a:pt x="9293" y="12308"/>
                    <a:pt x="9961" y="12404"/>
                  </a:cubicBezTo>
                  <a:cubicBezTo>
                    <a:pt x="10610" y="12500"/>
                    <a:pt x="11353" y="12510"/>
                    <a:pt x="12107" y="12542"/>
                  </a:cubicBezTo>
                  <a:cubicBezTo>
                    <a:pt x="12700" y="12566"/>
                    <a:pt x="13268" y="12591"/>
                    <a:pt x="13840" y="12591"/>
                  </a:cubicBezTo>
                  <a:cubicBezTo>
                    <a:pt x="14005" y="12591"/>
                    <a:pt x="14170" y="12589"/>
                    <a:pt x="14337" y="12585"/>
                  </a:cubicBezTo>
                  <a:cubicBezTo>
                    <a:pt x="16493" y="12510"/>
                    <a:pt x="18606" y="12223"/>
                    <a:pt x="19700" y="11098"/>
                  </a:cubicBezTo>
                  <a:cubicBezTo>
                    <a:pt x="20422" y="10354"/>
                    <a:pt x="20719" y="9090"/>
                    <a:pt x="21027" y="7880"/>
                  </a:cubicBezTo>
                  <a:cubicBezTo>
                    <a:pt x="21239" y="7009"/>
                    <a:pt x="21463" y="6159"/>
                    <a:pt x="21654" y="5300"/>
                  </a:cubicBezTo>
                  <a:cubicBezTo>
                    <a:pt x="21569" y="5236"/>
                    <a:pt x="21494" y="5182"/>
                    <a:pt x="21409" y="5130"/>
                  </a:cubicBezTo>
                  <a:cubicBezTo>
                    <a:pt x="21176" y="5947"/>
                    <a:pt x="20963" y="6775"/>
                    <a:pt x="20751" y="7604"/>
                  </a:cubicBezTo>
                  <a:cubicBezTo>
                    <a:pt x="20453" y="8751"/>
                    <a:pt x="20167" y="10078"/>
                    <a:pt x="19498" y="10822"/>
                  </a:cubicBezTo>
                  <a:cubicBezTo>
                    <a:pt x="18818" y="11586"/>
                    <a:pt x="17576" y="11905"/>
                    <a:pt x="16280" y="12075"/>
                  </a:cubicBezTo>
                  <a:cubicBezTo>
                    <a:pt x="15420" y="12184"/>
                    <a:pt x="14511" y="12227"/>
                    <a:pt x="13580" y="12227"/>
                  </a:cubicBezTo>
                  <a:cubicBezTo>
                    <a:pt x="13063" y="12227"/>
                    <a:pt x="12538" y="12214"/>
                    <a:pt x="12011" y="12191"/>
                  </a:cubicBezTo>
                  <a:cubicBezTo>
                    <a:pt x="11268" y="12160"/>
                    <a:pt x="10546" y="12149"/>
                    <a:pt x="9930" y="12054"/>
                  </a:cubicBezTo>
                  <a:cubicBezTo>
                    <a:pt x="9272" y="11947"/>
                    <a:pt x="8804" y="11745"/>
                    <a:pt x="8305" y="11448"/>
                  </a:cubicBezTo>
                  <a:cubicBezTo>
                    <a:pt x="6957" y="10652"/>
                    <a:pt x="5523" y="9749"/>
                    <a:pt x="4196" y="8878"/>
                  </a:cubicBezTo>
                  <a:cubicBezTo>
                    <a:pt x="3271" y="8273"/>
                    <a:pt x="2539" y="7625"/>
                    <a:pt x="1657" y="6945"/>
                  </a:cubicBezTo>
                  <a:cubicBezTo>
                    <a:pt x="1243" y="6627"/>
                    <a:pt x="701" y="6255"/>
                    <a:pt x="531" y="5831"/>
                  </a:cubicBezTo>
                  <a:cubicBezTo>
                    <a:pt x="288" y="5246"/>
                    <a:pt x="447" y="4354"/>
                    <a:pt x="564" y="3728"/>
                  </a:cubicBezTo>
                  <a:cubicBezTo>
                    <a:pt x="712" y="3006"/>
                    <a:pt x="861" y="2379"/>
                    <a:pt x="999" y="1763"/>
                  </a:cubicBezTo>
                  <a:cubicBezTo>
                    <a:pt x="1137" y="1147"/>
                    <a:pt x="1307" y="574"/>
                    <a:pt x="1466" y="11"/>
                  </a:cubicBezTo>
                  <a:cubicBezTo>
                    <a:pt x="1381" y="0"/>
                    <a:pt x="1307" y="0"/>
                    <a:pt x="1232" y="0"/>
                  </a:cubicBezTo>
                  <a:close/>
                </a:path>
              </a:pathLst>
            </a:custGeom>
            <a:solidFill>
              <a:srgbClr val="A59A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06;p44"/>
            <p:cNvSpPr/>
            <p:nvPr/>
          </p:nvSpPr>
          <p:spPr>
            <a:xfrm>
              <a:off x="2326250" y="3790050"/>
              <a:ext cx="95075" cy="138325"/>
            </a:xfrm>
            <a:custGeom>
              <a:avLst/>
              <a:gdLst/>
              <a:ahLst/>
              <a:cxnLst/>
              <a:rect l="l" t="t" r="r" b="b"/>
              <a:pathLst>
                <a:path w="3803" h="5533" extrusionOk="0">
                  <a:moveTo>
                    <a:pt x="1254" y="32"/>
                  </a:moveTo>
                  <a:cubicBezTo>
                    <a:pt x="1306" y="22"/>
                    <a:pt x="1497" y="1"/>
                    <a:pt x="1582" y="11"/>
                  </a:cubicBezTo>
                  <a:cubicBezTo>
                    <a:pt x="1965" y="32"/>
                    <a:pt x="2400" y="138"/>
                    <a:pt x="2793" y="244"/>
                  </a:cubicBezTo>
                  <a:cubicBezTo>
                    <a:pt x="3196" y="340"/>
                    <a:pt x="3590" y="457"/>
                    <a:pt x="3696" y="786"/>
                  </a:cubicBezTo>
                  <a:cubicBezTo>
                    <a:pt x="3802" y="1148"/>
                    <a:pt x="3611" y="1795"/>
                    <a:pt x="3558" y="2092"/>
                  </a:cubicBezTo>
                  <a:cubicBezTo>
                    <a:pt x="3399" y="2878"/>
                    <a:pt x="3260" y="3717"/>
                    <a:pt x="3005" y="4513"/>
                  </a:cubicBezTo>
                  <a:cubicBezTo>
                    <a:pt x="2910" y="4832"/>
                    <a:pt x="2750" y="5310"/>
                    <a:pt x="2443" y="5405"/>
                  </a:cubicBezTo>
                  <a:cubicBezTo>
                    <a:pt x="2050" y="5533"/>
                    <a:pt x="1540" y="5342"/>
                    <a:pt x="1115" y="5236"/>
                  </a:cubicBezTo>
                  <a:cubicBezTo>
                    <a:pt x="733" y="5140"/>
                    <a:pt x="298" y="5023"/>
                    <a:pt x="138" y="4683"/>
                  </a:cubicBezTo>
                  <a:cubicBezTo>
                    <a:pt x="0" y="4355"/>
                    <a:pt x="128" y="3739"/>
                    <a:pt x="181" y="3378"/>
                  </a:cubicBezTo>
                  <a:cubicBezTo>
                    <a:pt x="308" y="2592"/>
                    <a:pt x="542" y="1678"/>
                    <a:pt x="712" y="988"/>
                  </a:cubicBezTo>
                  <a:cubicBezTo>
                    <a:pt x="786" y="659"/>
                    <a:pt x="871" y="117"/>
                    <a:pt x="1211" y="32"/>
                  </a:cubicBezTo>
                  <a:cubicBezTo>
                    <a:pt x="1232" y="22"/>
                    <a:pt x="1243" y="32"/>
                    <a:pt x="1254" y="32"/>
                  </a:cubicBezTo>
                  <a:close/>
                </a:path>
              </a:pathLst>
            </a:custGeom>
            <a:solidFill>
              <a:srgbClr val="E8BD5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07;p44"/>
            <p:cNvSpPr/>
            <p:nvPr/>
          </p:nvSpPr>
          <p:spPr>
            <a:xfrm>
              <a:off x="2348550" y="3821900"/>
              <a:ext cx="50475" cy="73575"/>
            </a:xfrm>
            <a:custGeom>
              <a:avLst/>
              <a:gdLst/>
              <a:ahLst/>
              <a:cxnLst/>
              <a:rect l="l" t="t" r="r" b="b"/>
              <a:pathLst>
                <a:path w="2019" h="2943" extrusionOk="0">
                  <a:moveTo>
                    <a:pt x="669" y="22"/>
                  </a:moveTo>
                  <a:cubicBezTo>
                    <a:pt x="690" y="11"/>
                    <a:pt x="797" y="1"/>
                    <a:pt x="839" y="11"/>
                  </a:cubicBezTo>
                  <a:cubicBezTo>
                    <a:pt x="1041" y="22"/>
                    <a:pt x="1275" y="75"/>
                    <a:pt x="1487" y="128"/>
                  </a:cubicBezTo>
                  <a:cubicBezTo>
                    <a:pt x="1700" y="181"/>
                    <a:pt x="1912" y="245"/>
                    <a:pt x="1965" y="426"/>
                  </a:cubicBezTo>
                  <a:cubicBezTo>
                    <a:pt x="2018" y="617"/>
                    <a:pt x="1922" y="957"/>
                    <a:pt x="1891" y="1116"/>
                  </a:cubicBezTo>
                  <a:cubicBezTo>
                    <a:pt x="1806" y="1540"/>
                    <a:pt x="1731" y="1976"/>
                    <a:pt x="1593" y="2401"/>
                  </a:cubicBezTo>
                  <a:cubicBezTo>
                    <a:pt x="1540" y="2571"/>
                    <a:pt x="1455" y="2826"/>
                    <a:pt x="1296" y="2878"/>
                  </a:cubicBezTo>
                  <a:cubicBezTo>
                    <a:pt x="1084" y="2942"/>
                    <a:pt x="818" y="2847"/>
                    <a:pt x="595" y="2783"/>
                  </a:cubicBezTo>
                  <a:cubicBezTo>
                    <a:pt x="393" y="2741"/>
                    <a:pt x="149" y="2677"/>
                    <a:pt x="74" y="2496"/>
                  </a:cubicBezTo>
                  <a:cubicBezTo>
                    <a:pt x="1" y="2316"/>
                    <a:pt x="64" y="1997"/>
                    <a:pt x="96" y="1806"/>
                  </a:cubicBezTo>
                  <a:cubicBezTo>
                    <a:pt x="159" y="1381"/>
                    <a:pt x="287" y="893"/>
                    <a:pt x="372" y="521"/>
                  </a:cubicBezTo>
                  <a:cubicBezTo>
                    <a:pt x="414" y="351"/>
                    <a:pt x="457" y="65"/>
                    <a:pt x="648" y="22"/>
                  </a:cubicBezTo>
                  <a:close/>
                </a:path>
              </a:pathLst>
            </a:custGeom>
            <a:solidFill>
              <a:srgbClr val="F9D8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08;p44"/>
            <p:cNvSpPr/>
            <p:nvPr/>
          </p:nvSpPr>
          <p:spPr>
            <a:xfrm>
              <a:off x="2598350" y="3675375"/>
              <a:ext cx="28700" cy="26275"/>
            </a:xfrm>
            <a:custGeom>
              <a:avLst/>
              <a:gdLst/>
              <a:ahLst/>
              <a:cxnLst/>
              <a:rect l="l" t="t" r="r" b="b"/>
              <a:pathLst>
                <a:path w="1148" h="1051" extrusionOk="0">
                  <a:moveTo>
                    <a:pt x="128" y="467"/>
                  </a:moveTo>
                  <a:cubicBezTo>
                    <a:pt x="1" y="0"/>
                    <a:pt x="1148" y="286"/>
                    <a:pt x="1074" y="637"/>
                  </a:cubicBezTo>
                  <a:cubicBezTo>
                    <a:pt x="999" y="1051"/>
                    <a:pt x="298" y="722"/>
                    <a:pt x="139" y="510"/>
                  </a:cubicBezTo>
                  <a:cubicBezTo>
                    <a:pt x="128" y="499"/>
                    <a:pt x="128" y="477"/>
                    <a:pt x="128" y="46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09;p44"/>
            <p:cNvSpPr/>
            <p:nvPr/>
          </p:nvSpPr>
          <p:spPr>
            <a:xfrm>
              <a:off x="2633150" y="3691025"/>
              <a:ext cx="24450" cy="21000"/>
            </a:xfrm>
            <a:custGeom>
              <a:avLst/>
              <a:gdLst/>
              <a:ahLst/>
              <a:cxnLst/>
              <a:rect l="l" t="t" r="r" b="b"/>
              <a:pathLst>
                <a:path w="978" h="840" extrusionOk="0">
                  <a:moveTo>
                    <a:pt x="43" y="382"/>
                  </a:moveTo>
                  <a:cubicBezTo>
                    <a:pt x="0" y="0"/>
                    <a:pt x="977" y="191"/>
                    <a:pt x="818" y="563"/>
                  </a:cubicBezTo>
                  <a:cubicBezTo>
                    <a:pt x="712" y="840"/>
                    <a:pt x="74" y="648"/>
                    <a:pt x="43" y="38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10;p44"/>
            <p:cNvSpPr/>
            <p:nvPr/>
          </p:nvSpPr>
          <p:spPr>
            <a:xfrm>
              <a:off x="2204925" y="3578975"/>
              <a:ext cx="33475" cy="22325"/>
            </a:xfrm>
            <a:custGeom>
              <a:avLst/>
              <a:gdLst/>
              <a:ahLst/>
              <a:cxnLst/>
              <a:rect l="l" t="t" r="r" b="b"/>
              <a:pathLst>
                <a:path w="1339" h="893" extrusionOk="0">
                  <a:moveTo>
                    <a:pt x="64" y="128"/>
                  </a:moveTo>
                  <a:cubicBezTo>
                    <a:pt x="287" y="1"/>
                    <a:pt x="1338" y="267"/>
                    <a:pt x="1232" y="617"/>
                  </a:cubicBezTo>
                  <a:cubicBezTo>
                    <a:pt x="1137" y="893"/>
                    <a:pt x="223" y="649"/>
                    <a:pt x="42" y="383"/>
                  </a:cubicBezTo>
                  <a:cubicBezTo>
                    <a:pt x="0" y="319"/>
                    <a:pt x="0" y="267"/>
                    <a:pt x="64" y="12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11;p44"/>
            <p:cNvSpPr/>
            <p:nvPr/>
          </p:nvSpPr>
          <p:spPr>
            <a:xfrm>
              <a:off x="2229325" y="3602350"/>
              <a:ext cx="12775" cy="16750"/>
            </a:xfrm>
            <a:custGeom>
              <a:avLst/>
              <a:gdLst/>
              <a:ahLst/>
              <a:cxnLst/>
              <a:rect l="l" t="t" r="r" b="b"/>
              <a:pathLst>
                <a:path w="511" h="670" extrusionOk="0">
                  <a:moveTo>
                    <a:pt x="1" y="361"/>
                  </a:moveTo>
                  <a:cubicBezTo>
                    <a:pt x="1" y="0"/>
                    <a:pt x="511" y="149"/>
                    <a:pt x="511" y="372"/>
                  </a:cubicBezTo>
                  <a:cubicBezTo>
                    <a:pt x="511" y="648"/>
                    <a:pt x="1" y="670"/>
                    <a:pt x="1" y="36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12;p44"/>
            <p:cNvSpPr/>
            <p:nvPr/>
          </p:nvSpPr>
          <p:spPr>
            <a:xfrm>
              <a:off x="2246075" y="3587750"/>
              <a:ext cx="22325" cy="16500"/>
            </a:xfrm>
            <a:custGeom>
              <a:avLst/>
              <a:gdLst/>
              <a:ahLst/>
              <a:cxnLst/>
              <a:rect l="l" t="t" r="r" b="b"/>
              <a:pathLst>
                <a:path w="893" h="660" extrusionOk="0">
                  <a:moveTo>
                    <a:pt x="43" y="329"/>
                  </a:moveTo>
                  <a:cubicBezTo>
                    <a:pt x="107" y="1"/>
                    <a:pt x="892" y="234"/>
                    <a:pt x="796" y="532"/>
                  </a:cubicBezTo>
                  <a:cubicBezTo>
                    <a:pt x="754" y="648"/>
                    <a:pt x="659" y="659"/>
                    <a:pt x="499" y="648"/>
                  </a:cubicBezTo>
                  <a:cubicBezTo>
                    <a:pt x="255" y="638"/>
                    <a:pt x="0" y="563"/>
                    <a:pt x="43" y="32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13;p44"/>
            <p:cNvSpPr/>
            <p:nvPr/>
          </p:nvSpPr>
          <p:spPr>
            <a:xfrm>
              <a:off x="2645625" y="3933475"/>
              <a:ext cx="59475" cy="40825"/>
            </a:xfrm>
            <a:custGeom>
              <a:avLst/>
              <a:gdLst/>
              <a:ahLst/>
              <a:cxnLst/>
              <a:rect l="l" t="t" r="r" b="b"/>
              <a:pathLst>
                <a:path w="2379" h="1633" extrusionOk="0">
                  <a:moveTo>
                    <a:pt x="1796" y="0"/>
                  </a:moveTo>
                  <a:cubicBezTo>
                    <a:pt x="1351" y="0"/>
                    <a:pt x="678" y="214"/>
                    <a:pt x="446" y="348"/>
                  </a:cubicBezTo>
                  <a:cubicBezTo>
                    <a:pt x="117" y="539"/>
                    <a:pt x="0" y="964"/>
                    <a:pt x="191" y="1294"/>
                  </a:cubicBezTo>
                  <a:cubicBezTo>
                    <a:pt x="318" y="1512"/>
                    <a:pt x="548" y="1632"/>
                    <a:pt x="782" y="1632"/>
                  </a:cubicBezTo>
                  <a:cubicBezTo>
                    <a:pt x="900" y="1632"/>
                    <a:pt x="1019" y="1602"/>
                    <a:pt x="1126" y="1538"/>
                  </a:cubicBezTo>
                  <a:cubicBezTo>
                    <a:pt x="1455" y="1346"/>
                    <a:pt x="2379" y="465"/>
                    <a:pt x="2188" y="136"/>
                  </a:cubicBezTo>
                  <a:cubicBezTo>
                    <a:pt x="2131" y="38"/>
                    <a:pt x="1984" y="0"/>
                    <a:pt x="1796" y="0"/>
                  </a:cubicBezTo>
                  <a:close/>
                </a:path>
              </a:pathLst>
            </a:custGeom>
            <a:solidFill>
              <a:srgbClr val="F9D8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14;p44"/>
            <p:cNvSpPr/>
            <p:nvPr/>
          </p:nvSpPr>
          <p:spPr>
            <a:xfrm>
              <a:off x="2694475" y="3926550"/>
              <a:ext cx="20200" cy="16975"/>
            </a:xfrm>
            <a:custGeom>
              <a:avLst/>
              <a:gdLst/>
              <a:ahLst/>
              <a:cxnLst/>
              <a:rect l="l" t="t" r="r" b="b"/>
              <a:pathLst>
                <a:path w="808" h="679" extrusionOk="0">
                  <a:moveTo>
                    <a:pt x="555" y="1"/>
                  </a:moveTo>
                  <a:cubicBezTo>
                    <a:pt x="518" y="1"/>
                    <a:pt x="480" y="10"/>
                    <a:pt x="446" y="30"/>
                  </a:cubicBezTo>
                  <a:lnTo>
                    <a:pt x="0" y="296"/>
                  </a:lnTo>
                  <a:lnTo>
                    <a:pt x="224" y="679"/>
                  </a:lnTo>
                  <a:lnTo>
                    <a:pt x="670" y="413"/>
                  </a:lnTo>
                  <a:cubicBezTo>
                    <a:pt x="776" y="360"/>
                    <a:pt x="807" y="222"/>
                    <a:pt x="755" y="115"/>
                  </a:cubicBezTo>
                  <a:cubicBezTo>
                    <a:pt x="711" y="43"/>
                    <a:pt x="633" y="1"/>
                    <a:pt x="555" y="1"/>
                  </a:cubicBezTo>
                  <a:close/>
                </a:path>
              </a:pathLst>
            </a:custGeom>
            <a:solidFill>
              <a:srgbClr val="69AF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15;p44"/>
            <p:cNvSpPr/>
            <p:nvPr/>
          </p:nvSpPr>
          <p:spPr>
            <a:xfrm>
              <a:off x="2399775" y="4085925"/>
              <a:ext cx="33225" cy="24800"/>
            </a:xfrm>
            <a:custGeom>
              <a:avLst/>
              <a:gdLst/>
              <a:ahLst/>
              <a:cxnLst/>
              <a:rect l="l" t="t" r="r" b="b"/>
              <a:pathLst>
                <a:path w="1329" h="992" extrusionOk="0">
                  <a:moveTo>
                    <a:pt x="948" y="1"/>
                  </a:moveTo>
                  <a:cubicBezTo>
                    <a:pt x="890" y="1"/>
                    <a:pt x="830" y="16"/>
                    <a:pt x="776" y="48"/>
                  </a:cubicBezTo>
                  <a:lnTo>
                    <a:pt x="213" y="367"/>
                  </a:lnTo>
                  <a:cubicBezTo>
                    <a:pt x="54" y="463"/>
                    <a:pt x="1" y="664"/>
                    <a:pt x="97" y="824"/>
                  </a:cubicBezTo>
                  <a:cubicBezTo>
                    <a:pt x="154" y="932"/>
                    <a:pt x="266" y="992"/>
                    <a:pt x="382" y="992"/>
                  </a:cubicBezTo>
                  <a:cubicBezTo>
                    <a:pt x="437" y="992"/>
                    <a:pt x="492" y="978"/>
                    <a:pt x="543" y="951"/>
                  </a:cubicBezTo>
                  <a:lnTo>
                    <a:pt x="1116" y="622"/>
                  </a:lnTo>
                  <a:cubicBezTo>
                    <a:pt x="1275" y="527"/>
                    <a:pt x="1328" y="324"/>
                    <a:pt x="1232" y="166"/>
                  </a:cubicBezTo>
                  <a:cubicBezTo>
                    <a:pt x="1176" y="60"/>
                    <a:pt x="1064" y="1"/>
                    <a:pt x="948" y="1"/>
                  </a:cubicBezTo>
                  <a:close/>
                </a:path>
              </a:pathLst>
            </a:custGeom>
            <a:solidFill>
              <a:srgbClr val="69AF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16;p44"/>
            <p:cNvSpPr/>
            <p:nvPr/>
          </p:nvSpPr>
          <p:spPr>
            <a:xfrm>
              <a:off x="2409075" y="4037475"/>
              <a:ext cx="98250" cy="76500"/>
            </a:xfrm>
            <a:custGeom>
              <a:avLst/>
              <a:gdLst/>
              <a:ahLst/>
              <a:cxnLst/>
              <a:rect l="l" t="t" r="r" b="b"/>
              <a:pathLst>
                <a:path w="3930" h="3060" extrusionOk="0">
                  <a:moveTo>
                    <a:pt x="3239" y="1"/>
                  </a:moveTo>
                  <a:lnTo>
                    <a:pt x="1" y="1870"/>
                  </a:lnTo>
                  <a:lnTo>
                    <a:pt x="680" y="3059"/>
                  </a:lnTo>
                  <a:lnTo>
                    <a:pt x="3930" y="1190"/>
                  </a:lnTo>
                  <a:lnTo>
                    <a:pt x="3239" y="1"/>
                  </a:lnTo>
                  <a:close/>
                </a:path>
              </a:pathLst>
            </a:custGeom>
            <a:solidFill>
              <a:srgbClr val="FF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17;p44"/>
            <p:cNvSpPr/>
            <p:nvPr/>
          </p:nvSpPr>
          <p:spPr>
            <a:xfrm>
              <a:off x="2498825" y="3942175"/>
              <a:ext cx="174950" cy="120025"/>
            </a:xfrm>
            <a:custGeom>
              <a:avLst/>
              <a:gdLst/>
              <a:ahLst/>
              <a:cxnLst/>
              <a:rect l="l" t="t" r="r" b="b"/>
              <a:pathLst>
                <a:path w="6998" h="4801" extrusionOk="0">
                  <a:moveTo>
                    <a:pt x="6318" y="0"/>
                  </a:moveTo>
                  <a:lnTo>
                    <a:pt x="0" y="3611"/>
                  </a:lnTo>
                  <a:lnTo>
                    <a:pt x="690" y="4800"/>
                  </a:lnTo>
                  <a:lnTo>
                    <a:pt x="6998" y="1190"/>
                  </a:lnTo>
                  <a:lnTo>
                    <a:pt x="6318" y="0"/>
                  </a:lnTo>
                  <a:close/>
                </a:path>
              </a:pathLst>
            </a:custGeom>
            <a:solidFill>
              <a:srgbClr val="FF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18;p44"/>
            <p:cNvSpPr/>
            <p:nvPr/>
          </p:nvSpPr>
          <p:spPr>
            <a:xfrm>
              <a:off x="2490050" y="4032425"/>
              <a:ext cx="26025" cy="34825"/>
            </a:xfrm>
            <a:custGeom>
              <a:avLst/>
              <a:gdLst/>
              <a:ahLst/>
              <a:cxnLst/>
              <a:rect l="l" t="t" r="r" b="b"/>
              <a:pathLst>
                <a:path w="1041" h="1393" extrusionOk="0">
                  <a:moveTo>
                    <a:pt x="351" y="1"/>
                  </a:moveTo>
                  <a:lnTo>
                    <a:pt x="0" y="203"/>
                  </a:lnTo>
                  <a:lnTo>
                    <a:pt x="691" y="1392"/>
                  </a:lnTo>
                  <a:lnTo>
                    <a:pt x="1041" y="1190"/>
                  </a:lnTo>
                  <a:lnTo>
                    <a:pt x="351" y="1"/>
                  </a:lnTo>
                  <a:close/>
                </a:path>
              </a:pathLst>
            </a:custGeom>
            <a:solidFill>
              <a:srgbClr val="F9D8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19;p44"/>
            <p:cNvSpPr/>
            <p:nvPr/>
          </p:nvSpPr>
          <p:spPr>
            <a:xfrm>
              <a:off x="2402975" y="4071475"/>
              <a:ext cx="27625" cy="42500"/>
            </a:xfrm>
            <a:custGeom>
              <a:avLst/>
              <a:gdLst/>
              <a:ahLst/>
              <a:cxnLst/>
              <a:rect l="l" t="t" r="r" b="b"/>
              <a:pathLst>
                <a:path w="1105" h="1700" extrusionOk="0">
                  <a:moveTo>
                    <a:pt x="181" y="0"/>
                  </a:moveTo>
                  <a:lnTo>
                    <a:pt x="0" y="106"/>
                  </a:lnTo>
                  <a:lnTo>
                    <a:pt x="924" y="1699"/>
                  </a:lnTo>
                  <a:lnTo>
                    <a:pt x="1104" y="1603"/>
                  </a:lnTo>
                  <a:lnTo>
                    <a:pt x="181" y="0"/>
                  </a:lnTo>
                  <a:close/>
                </a:path>
              </a:pathLst>
            </a:custGeom>
            <a:solidFill>
              <a:srgbClr val="F9D8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20;p44"/>
            <p:cNvSpPr/>
            <p:nvPr/>
          </p:nvSpPr>
          <p:spPr>
            <a:xfrm>
              <a:off x="2402975" y="4024475"/>
              <a:ext cx="89225" cy="55775"/>
            </a:xfrm>
            <a:custGeom>
              <a:avLst/>
              <a:gdLst/>
              <a:ahLst/>
              <a:cxnLst/>
              <a:rect l="l" t="t" r="r" b="b"/>
              <a:pathLst>
                <a:path w="3569" h="2231" extrusionOk="0">
                  <a:moveTo>
                    <a:pt x="3431" y="0"/>
                  </a:moveTo>
                  <a:lnTo>
                    <a:pt x="0" y="1986"/>
                  </a:lnTo>
                  <a:lnTo>
                    <a:pt x="149" y="2230"/>
                  </a:lnTo>
                  <a:lnTo>
                    <a:pt x="3568" y="245"/>
                  </a:lnTo>
                  <a:lnTo>
                    <a:pt x="3431" y="0"/>
                  </a:lnTo>
                  <a:close/>
                </a:path>
              </a:pathLst>
            </a:custGeom>
            <a:solidFill>
              <a:srgbClr val="F9D8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21;p44"/>
            <p:cNvSpPr/>
            <p:nvPr/>
          </p:nvSpPr>
          <p:spPr>
            <a:xfrm>
              <a:off x="2422075" y="4070400"/>
              <a:ext cx="25800" cy="16500"/>
            </a:xfrm>
            <a:custGeom>
              <a:avLst/>
              <a:gdLst/>
              <a:ahLst/>
              <a:cxnLst/>
              <a:rect l="l" t="t" r="r" b="b"/>
              <a:pathLst>
                <a:path w="1032" h="660" extrusionOk="0">
                  <a:moveTo>
                    <a:pt x="309" y="638"/>
                  </a:moveTo>
                  <a:cubicBezTo>
                    <a:pt x="1" y="489"/>
                    <a:pt x="680" y="1"/>
                    <a:pt x="840" y="192"/>
                  </a:cubicBezTo>
                  <a:cubicBezTo>
                    <a:pt x="1031" y="426"/>
                    <a:pt x="532" y="659"/>
                    <a:pt x="340" y="648"/>
                  </a:cubicBezTo>
                  <a:cubicBezTo>
                    <a:pt x="330" y="648"/>
                    <a:pt x="319" y="648"/>
                    <a:pt x="309" y="63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22;p44"/>
            <p:cNvSpPr/>
            <p:nvPr/>
          </p:nvSpPr>
          <p:spPr>
            <a:xfrm>
              <a:off x="2446500" y="4059500"/>
              <a:ext cx="19675" cy="17550"/>
            </a:xfrm>
            <a:custGeom>
              <a:avLst/>
              <a:gdLst/>
              <a:ahLst/>
              <a:cxnLst/>
              <a:rect l="l" t="t" r="r" b="b"/>
              <a:pathLst>
                <a:path w="787" h="702" extrusionOk="0">
                  <a:moveTo>
                    <a:pt x="234" y="607"/>
                  </a:moveTo>
                  <a:cubicBezTo>
                    <a:pt x="1" y="447"/>
                    <a:pt x="553" y="1"/>
                    <a:pt x="680" y="256"/>
                  </a:cubicBezTo>
                  <a:cubicBezTo>
                    <a:pt x="786" y="447"/>
                    <a:pt x="394" y="702"/>
                    <a:pt x="234" y="60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23;p44"/>
            <p:cNvSpPr/>
            <p:nvPr/>
          </p:nvSpPr>
          <p:spPr>
            <a:xfrm>
              <a:off x="2656775" y="3961025"/>
              <a:ext cx="19950" cy="15425"/>
            </a:xfrm>
            <a:custGeom>
              <a:avLst/>
              <a:gdLst/>
              <a:ahLst/>
              <a:cxnLst/>
              <a:rect l="l" t="t" r="r" b="b"/>
              <a:pathLst>
                <a:path w="798" h="617" extrusionOk="0">
                  <a:moveTo>
                    <a:pt x="627" y="340"/>
                  </a:moveTo>
                  <a:cubicBezTo>
                    <a:pt x="478" y="468"/>
                    <a:pt x="202" y="616"/>
                    <a:pt x="117" y="510"/>
                  </a:cubicBezTo>
                  <a:cubicBezTo>
                    <a:pt x="0" y="362"/>
                    <a:pt x="181" y="266"/>
                    <a:pt x="319" y="181"/>
                  </a:cubicBezTo>
                  <a:cubicBezTo>
                    <a:pt x="446" y="96"/>
                    <a:pt x="616" y="1"/>
                    <a:pt x="701" y="117"/>
                  </a:cubicBezTo>
                  <a:cubicBezTo>
                    <a:pt x="797" y="244"/>
                    <a:pt x="691" y="298"/>
                    <a:pt x="627" y="34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24;p44"/>
            <p:cNvSpPr/>
            <p:nvPr/>
          </p:nvSpPr>
          <p:spPr>
            <a:xfrm>
              <a:off x="2636875" y="3964475"/>
              <a:ext cx="13825" cy="13575"/>
            </a:xfrm>
            <a:custGeom>
              <a:avLst/>
              <a:gdLst/>
              <a:ahLst/>
              <a:cxnLst/>
              <a:rect l="l" t="t" r="r" b="b"/>
              <a:pathLst>
                <a:path w="553" h="543" extrusionOk="0">
                  <a:moveTo>
                    <a:pt x="446" y="404"/>
                  </a:moveTo>
                  <a:cubicBezTo>
                    <a:pt x="329" y="510"/>
                    <a:pt x="191" y="542"/>
                    <a:pt x="117" y="436"/>
                  </a:cubicBezTo>
                  <a:cubicBezTo>
                    <a:pt x="0" y="255"/>
                    <a:pt x="414" y="0"/>
                    <a:pt x="510" y="181"/>
                  </a:cubicBezTo>
                  <a:cubicBezTo>
                    <a:pt x="552" y="245"/>
                    <a:pt x="531" y="330"/>
                    <a:pt x="446" y="40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25;p44"/>
            <p:cNvSpPr/>
            <p:nvPr/>
          </p:nvSpPr>
          <p:spPr>
            <a:xfrm>
              <a:off x="2425550" y="3369675"/>
              <a:ext cx="92400" cy="64225"/>
            </a:xfrm>
            <a:custGeom>
              <a:avLst/>
              <a:gdLst/>
              <a:ahLst/>
              <a:cxnLst/>
              <a:rect l="l" t="t" r="r" b="b"/>
              <a:pathLst>
                <a:path w="3696" h="2569" extrusionOk="0">
                  <a:moveTo>
                    <a:pt x="3170" y="1"/>
                  </a:moveTo>
                  <a:cubicBezTo>
                    <a:pt x="3157" y="1"/>
                    <a:pt x="3145" y="2"/>
                    <a:pt x="3132" y="5"/>
                  </a:cubicBezTo>
                  <a:lnTo>
                    <a:pt x="149" y="653"/>
                  </a:lnTo>
                  <a:cubicBezTo>
                    <a:pt x="53" y="674"/>
                    <a:pt x="0" y="769"/>
                    <a:pt x="10" y="865"/>
                  </a:cubicBezTo>
                  <a:lnTo>
                    <a:pt x="350" y="2426"/>
                  </a:lnTo>
                  <a:cubicBezTo>
                    <a:pt x="369" y="2509"/>
                    <a:pt x="444" y="2568"/>
                    <a:pt x="525" y="2568"/>
                  </a:cubicBezTo>
                  <a:cubicBezTo>
                    <a:pt x="538" y="2568"/>
                    <a:pt x="550" y="2567"/>
                    <a:pt x="563" y="2564"/>
                  </a:cubicBezTo>
                  <a:lnTo>
                    <a:pt x="1168" y="2214"/>
                  </a:lnTo>
                  <a:lnTo>
                    <a:pt x="1285" y="2309"/>
                  </a:lnTo>
                  <a:cubicBezTo>
                    <a:pt x="1334" y="2350"/>
                    <a:pt x="1396" y="2366"/>
                    <a:pt x="1461" y="2366"/>
                  </a:cubicBezTo>
                  <a:cubicBezTo>
                    <a:pt x="1480" y="2366"/>
                    <a:pt x="1499" y="2365"/>
                    <a:pt x="1518" y="2362"/>
                  </a:cubicBezTo>
                  <a:lnTo>
                    <a:pt x="2634" y="2118"/>
                  </a:lnTo>
                  <a:cubicBezTo>
                    <a:pt x="2729" y="2097"/>
                    <a:pt x="2804" y="2044"/>
                    <a:pt x="2856" y="1959"/>
                  </a:cubicBezTo>
                  <a:lnTo>
                    <a:pt x="2931" y="1842"/>
                  </a:lnTo>
                  <a:lnTo>
                    <a:pt x="3547" y="1927"/>
                  </a:lnTo>
                  <a:cubicBezTo>
                    <a:pt x="3642" y="1906"/>
                    <a:pt x="3696" y="1810"/>
                    <a:pt x="3674" y="1715"/>
                  </a:cubicBezTo>
                  <a:lnTo>
                    <a:pt x="3335" y="143"/>
                  </a:lnTo>
                  <a:cubicBezTo>
                    <a:pt x="3325" y="60"/>
                    <a:pt x="3252" y="1"/>
                    <a:pt x="3170" y="1"/>
                  </a:cubicBezTo>
                  <a:close/>
                </a:path>
              </a:pathLst>
            </a:custGeom>
            <a:solidFill>
              <a:srgbClr val="C8C4F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26;p44"/>
            <p:cNvSpPr/>
            <p:nvPr/>
          </p:nvSpPr>
          <p:spPr>
            <a:xfrm>
              <a:off x="2462975" y="3417525"/>
              <a:ext cx="26850" cy="11875"/>
            </a:xfrm>
            <a:custGeom>
              <a:avLst/>
              <a:gdLst/>
              <a:ahLst/>
              <a:cxnLst/>
              <a:rect l="l" t="t" r="r" b="b"/>
              <a:pathLst>
                <a:path w="1074" h="475" extrusionOk="0">
                  <a:moveTo>
                    <a:pt x="892" y="1"/>
                  </a:moveTo>
                  <a:cubicBezTo>
                    <a:pt x="885" y="1"/>
                    <a:pt x="878" y="1"/>
                    <a:pt x="871" y="2"/>
                  </a:cubicBezTo>
                  <a:lnTo>
                    <a:pt x="139" y="162"/>
                  </a:lnTo>
                  <a:cubicBezTo>
                    <a:pt x="54" y="183"/>
                    <a:pt x="0" y="268"/>
                    <a:pt x="21" y="353"/>
                  </a:cubicBezTo>
                  <a:cubicBezTo>
                    <a:pt x="31" y="425"/>
                    <a:pt x="93" y="474"/>
                    <a:pt x="164" y="474"/>
                  </a:cubicBezTo>
                  <a:cubicBezTo>
                    <a:pt x="177" y="474"/>
                    <a:pt x="189" y="473"/>
                    <a:pt x="202" y="469"/>
                  </a:cubicBezTo>
                  <a:lnTo>
                    <a:pt x="935" y="321"/>
                  </a:lnTo>
                  <a:cubicBezTo>
                    <a:pt x="1019" y="300"/>
                    <a:pt x="1073" y="215"/>
                    <a:pt x="1052" y="130"/>
                  </a:cubicBezTo>
                  <a:cubicBezTo>
                    <a:pt x="1042" y="52"/>
                    <a:pt x="969" y="1"/>
                    <a:pt x="892" y="1"/>
                  </a:cubicBezTo>
                  <a:close/>
                </a:path>
              </a:pathLst>
            </a:custGeom>
            <a:solidFill>
              <a:srgbClr val="A59A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27;p44"/>
            <p:cNvSpPr/>
            <p:nvPr/>
          </p:nvSpPr>
          <p:spPr>
            <a:xfrm>
              <a:off x="2433500" y="3423900"/>
              <a:ext cx="21800" cy="10800"/>
            </a:xfrm>
            <a:custGeom>
              <a:avLst/>
              <a:gdLst/>
              <a:ahLst/>
              <a:cxnLst/>
              <a:rect l="l" t="t" r="r" b="b"/>
              <a:pathLst>
                <a:path w="872" h="432" extrusionOk="0">
                  <a:moveTo>
                    <a:pt x="680" y="1"/>
                  </a:moveTo>
                  <a:cubicBezTo>
                    <a:pt x="673" y="1"/>
                    <a:pt x="666" y="1"/>
                    <a:pt x="659" y="2"/>
                  </a:cubicBezTo>
                  <a:lnTo>
                    <a:pt x="138" y="119"/>
                  </a:lnTo>
                  <a:cubicBezTo>
                    <a:pt x="53" y="140"/>
                    <a:pt x="1" y="225"/>
                    <a:pt x="22" y="310"/>
                  </a:cubicBezTo>
                  <a:cubicBezTo>
                    <a:pt x="40" y="383"/>
                    <a:pt x="104" y="432"/>
                    <a:pt x="175" y="432"/>
                  </a:cubicBezTo>
                  <a:cubicBezTo>
                    <a:pt x="188" y="432"/>
                    <a:pt x="200" y="430"/>
                    <a:pt x="213" y="427"/>
                  </a:cubicBezTo>
                  <a:lnTo>
                    <a:pt x="733" y="321"/>
                  </a:lnTo>
                  <a:cubicBezTo>
                    <a:pt x="818" y="299"/>
                    <a:pt x="871" y="214"/>
                    <a:pt x="850" y="129"/>
                  </a:cubicBezTo>
                  <a:cubicBezTo>
                    <a:pt x="831" y="52"/>
                    <a:pt x="758" y="1"/>
                    <a:pt x="680" y="1"/>
                  </a:cubicBezTo>
                  <a:close/>
                </a:path>
              </a:pathLst>
            </a:custGeom>
            <a:solidFill>
              <a:srgbClr val="A59A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28;p44"/>
            <p:cNvSpPr/>
            <p:nvPr/>
          </p:nvSpPr>
          <p:spPr>
            <a:xfrm>
              <a:off x="2497750" y="3410300"/>
              <a:ext cx="20450" cy="10600"/>
            </a:xfrm>
            <a:custGeom>
              <a:avLst/>
              <a:gdLst/>
              <a:ahLst/>
              <a:cxnLst/>
              <a:rect l="l" t="t" r="r" b="b"/>
              <a:pathLst>
                <a:path w="818" h="424" extrusionOk="0">
                  <a:moveTo>
                    <a:pt x="650" y="1"/>
                  </a:moveTo>
                  <a:cubicBezTo>
                    <a:pt x="639" y="1"/>
                    <a:pt x="628" y="2"/>
                    <a:pt x="617" y="5"/>
                  </a:cubicBezTo>
                  <a:lnTo>
                    <a:pt x="138" y="111"/>
                  </a:lnTo>
                  <a:cubicBezTo>
                    <a:pt x="53" y="121"/>
                    <a:pt x="1" y="206"/>
                    <a:pt x="22" y="302"/>
                  </a:cubicBezTo>
                  <a:cubicBezTo>
                    <a:pt x="40" y="374"/>
                    <a:pt x="96" y="423"/>
                    <a:pt x="171" y="423"/>
                  </a:cubicBezTo>
                  <a:cubicBezTo>
                    <a:pt x="185" y="423"/>
                    <a:pt x="199" y="422"/>
                    <a:pt x="213" y="419"/>
                  </a:cubicBezTo>
                  <a:lnTo>
                    <a:pt x="680" y="312"/>
                  </a:lnTo>
                  <a:cubicBezTo>
                    <a:pt x="765" y="302"/>
                    <a:pt x="818" y="217"/>
                    <a:pt x="797" y="132"/>
                  </a:cubicBezTo>
                  <a:cubicBezTo>
                    <a:pt x="788" y="59"/>
                    <a:pt x="723" y="1"/>
                    <a:pt x="650" y="1"/>
                  </a:cubicBezTo>
                  <a:close/>
                </a:path>
              </a:pathLst>
            </a:custGeom>
            <a:solidFill>
              <a:srgbClr val="A59A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29;p44"/>
            <p:cNvSpPr/>
            <p:nvPr/>
          </p:nvSpPr>
          <p:spPr>
            <a:xfrm>
              <a:off x="2431900" y="3321450"/>
              <a:ext cx="68250" cy="105975"/>
            </a:xfrm>
            <a:custGeom>
              <a:avLst/>
              <a:gdLst/>
              <a:ahLst/>
              <a:cxnLst/>
              <a:rect l="l" t="t" r="r" b="b"/>
              <a:pathLst>
                <a:path w="2730" h="4239" extrusionOk="0">
                  <a:moveTo>
                    <a:pt x="1189" y="1"/>
                  </a:moveTo>
                  <a:cubicBezTo>
                    <a:pt x="1093" y="1"/>
                    <a:pt x="994" y="11"/>
                    <a:pt x="893" y="33"/>
                  </a:cubicBezTo>
                  <a:cubicBezTo>
                    <a:pt x="351" y="150"/>
                    <a:pt x="1" y="543"/>
                    <a:pt x="75" y="925"/>
                  </a:cubicBezTo>
                  <a:cubicBezTo>
                    <a:pt x="86" y="968"/>
                    <a:pt x="107" y="1020"/>
                    <a:pt x="139" y="1063"/>
                  </a:cubicBezTo>
                  <a:cubicBezTo>
                    <a:pt x="139" y="1074"/>
                    <a:pt x="139" y="1074"/>
                    <a:pt x="150" y="1084"/>
                  </a:cubicBezTo>
                  <a:lnTo>
                    <a:pt x="670" y="1690"/>
                  </a:lnTo>
                  <a:lnTo>
                    <a:pt x="776" y="4132"/>
                  </a:lnTo>
                  <a:cubicBezTo>
                    <a:pt x="776" y="4185"/>
                    <a:pt x="829" y="4238"/>
                    <a:pt x="893" y="4238"/>
                  </a:cubicBezTo>
                  <a:cubicBezTo>
                    <a:pt x="957" y="4227"/>
                    <a:pt x="999" y="4175"/>
                    <a:pt x="999" y="4121"/>
                  </a:cubicBezTo>
                  <a:lnTo>
                    <a:pt x="893" y="1647"/>
                  </a:lnTo>
                  <a:cubicBezTo>
                    <a:pt x="893" y="1615"/>
                    <a:pt x="882" y="1594"/>
                    <a:pt x="861" y="1573"/>
                  </a:cubicBezTo>
                  <a:lnTo>
                    <a:pt x="320" y="946"/>
                  </a:lnTo>
                  <a:cubicBezTo>
                    <a:pt x="309" y="925"/>
                    <a:pt x="309" y="904"/>
                    <a:pt x="298" y="872"/>
                  </a:cubicBezTo>
                  <a:cubicBezTo>
                    <a:pt x="245" y="628"/>
                    <a:pt x="542" y="341"/>
                    <a:pt x="946" y="256"/>
                  </a:cubicBezTo>
                  <a:cubicBezTo>
                    <a:pt x="1027" y="239"/>
                    <a:pt x="1107" y="231"/>
                    <a:pt x="1184" y="231"/>
                  </a:cubicBezTo>
                  <a:cubicBezTo>
                    <a:pt x="1489" y="231"/>
                    <a:pt x="1742" y="358"/>
                    <a:pt x="1785" y="553"/>
                  </a:cubicBezTo>
                  <a:cubicBezTo>
                    <a:pt x="1795" y="585"/>
                    <a:pt x="1795" y="607"/>
                    <a:pt x="1795" y="638"/>
                  </a:cubicBezTo>
                  <a:lnTo>
                    <a:pt x="1562" y="1424"/>
                  </a:lnTo>
                  <a:cubicBezTo>
                    <a:pt x="1562" y="1445"/>
                    <a:pt x="1562" y="1477"/>
                    <a:pt x="1573" y="1499"/>
                  </a:cubicBezTo>
                  <a:lnTo>
                    <a:pt x="2496" y="3835"/>
                  </a:lnTo>
                  <a:cubicBezTo>
                    <a:pt x="2515" y="3881"/>
                    <a:pt x="2557" y="3911"/>
                    <a:pt x="2603" y="3911"/>
                  </a:cubicBezTo>
                  <a:cubicBezTo>
                    <a:pt x="2610" y="3911"/>
                    <a:pt x="2617" y="3910"/>
                    <a:pt x="2624" y="3909"/>
                  </a:cubicBezTo>
                  <a:cubicBezTo>
                    <a:pt x="2635" y="3899"/>
                    <a:pt x="2635" y="3899"/>
                    <a:pt x="2645" y="3899"/>
                  </a:cubicBezTo>
                  <a:cubicBezTo>
                    <a:pt x="2698" y="3877"/>
                    <a:pt x="2730" y="3814"/>
                    <a:pt x="2709" y="3750"/>
                  </a:cubicBezTo>
                  <a:lnTo>
                    <a:pt x="1795" y="1445"/>
                  </a:lnTo>
                  <a:lnTo>
                    <a:pt x="2008" y="692"/>
                  </a:lnTo>
                  <a:cubicBezTo>
                    <a:pt x="2008" y="692"/>
                    <a:pt x="2019" y="681"/>
                    <a:pt x="2019" y="670"/>
                  </a:cubicBezTo>
                  <a:cubicBezTo>
                    <a:pt x="2019" y="617"/>
                    <a:pt x="2019" y="564"/>
                    <a:pt x="2008" y="500"/>
                  </a:cubicBezTo>
                  <a:cubicBezTo>
                    <a:pt x="1939" y="198"/>
                    <a:pt x="1603" y="1"/>
                    <a:pt x="1189" y="1"/>
                  </a:cubicBezTo>
                  <a:close/>
                </a:path>
              </a:pathLst>
            </a:custGeom>
            <a:solidFill>
              <a:srgbClr val="F9D8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7" name="Google Shape;477;p5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215575" y="122425"/>
            <a:ext cx="2714000" cy="2139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78" name="Google Shape;478;p5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flipH="1">
            <a:off x="6054397" y="2817300"/>
            <a:ext cx="2926327" cy="2139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79" name="Google Shape;479;p57"/>
          <p:cNvPicPr preferRelativeResize="0"/>
          <p:nvPr/>
        </p:nvPicPr>
        <p:blipFill rotWithShape="1">
          <a:blip r:embed="rId5">
            <a:alphaModFix/>
          </a:blip>
          <a:srcRect l="2241" r="7366" b="9804"/>
          <a:stretch/>
        </p:blipFill>
        <p:spPr>
          <a:xfrm rot="10800000" flipH="1">
            <a:off x="1580450" y="649700"/>
            <a:ext cx="5983101" cy="5137100"/>
          </a:xfrm>
          <a:prstGeom prst="rect">
            <a:avLst/>
          </a:prstGeom>
          <a:noFill/>
          <a:ln>
            <a:noFill/>
          </a:ln>
        </p:spPr>
      </p:pic>
      <p:sp>
        <p:nvSpPr>
          <p:cNvPr id="480" name="Google Shape;480;p57"/>
          <p:cNvSpPr txBox="1">
            <a:spLocks noGrp="1"/>
          </p:cNvSpPr>
          <p:nvPr>
            <p:ph type="title"/>
          </p:nvPr>
        </p:nvSpPr>
        <p:spPr>
          <a:xfrm>
            <a:off x="2228850" y="1779662"/>
            <a:ext cx="4686300" cy="1569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5400" b="1" dirty="0" smtClean="0">
                <a:latin typeface="Century Gothic" panose="020B0502020202020204" pitchFamily="34" charset="0"/>
              </a:rPr>
              <a:t>Достижения колледжа</a:t>
            </a:r>
            <a:endParaRPr sz="5400" b="1" dirty="0">
              <a:latin typeface="Century Gothic" panose="020B0502020202020204" pitchFamily="34" charset="0"/>
            </a:endParaRPr>
          </a:p>
        </p:txBody>
      </p:sp>
      <p:pic>
        <p:nvPicPr>
          <p:cNvPr id="6" name="Google Shape;276;p4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95536" y="2931790"/>
            <a:ext cx="1624699" cy="1313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275;p4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680305" y="35375"/>
            <a:ext cx="2322123" cy="1228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Grp="1" noChangeAspect="1"/>
          </p:cNvPicPr>
          <p:nvPr>
            <p:ph type="pic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01" b="1301"/>
          <a:stretch>
            <a:fillRect/>
          </a:stretch>
        </p:blipFill>
        <p:spPr>
          <a:xfrm>
            <a:off x="4716016" y="1914995"/>
            <a:ext cx="4005000" cy="2926200"/>
          </a:xfrm>
        </p:spPr>
      </p:pic>
      <p:pic>
        <p:nvPicPr>
          <p:cNvPr id="458" name="Google Shape;458;p55"/>
          <p:cNvPicPr preferRelativeResize="0"/>
          <p:nvPr/>
        </p:nvPicPr>
        <p:blipFill rotWithShape="1">
          <a:blip r:embed="rId4">
            <a:alphaModFix/>
          </a:blip>
          <a:srcRect l="977" r="50151" b="53018"/>
          <a:stretch/>
        </p:blipFill>
        <p:spPr>
          <a:xfrm>
            <a:off x="6279262" y="50017"/>
            <a:ext cx="3293427" cy="2416524"/>
          </a:xfrm>
          <a:prstGeom prst="rect">
            <a:avLst/>
          </a:prstGeom>
          <a:noFill/>
          <a:ln>
            <a:noFill/>
          </a:ln>
        </p:spPr>
      </p:pic>
      <p:sp>
        <p:nvSpPr>
          <p:cNvPr id="460" name="Google Shape;460;p55"/>
          <p:cNvSpPr txBox="1">
            <a:spLocks noGrp="1"/>
          </p:cNvSpPr>
          <p:nvPr>
            <p:ph type="title"/>
          </p:nvPr>
        </p:nvSpPr>
        <p:spPr>
          <a:xfrm>
            <a:off x="539552" y="483518"/>
            <a:ext cx="4688750" cy="651041"/>
          </a:xfrm>
          <a:prstGeom prst="rect">
            <a:avLst/>
          </a:prstGeom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/>
              <a:t>WORLDSKILLS</a:t>
            </a:r>
            <a:endParaRPr dirty="0"/>
          </a:p>
        </p:txBody>
      </p:sp>
      <p:sp>
        <p:nvSpPr>
          <p:cNvPr id="461" name="Google Shape;461;p55"/>
          <p:cNvSpPr txBox="1">
            <a:spLocks noGrp="1"/>
          </p:cNvSpPr>
          <p:nvPr>
            <p:ph type="subTitle" idx="1"/>
          </p:nvPr>
        </p:nvSpPr>
        <p:spPr>
          <a:xfrm>
            <a:off x="179512" y="2211710"/>
            <a:ext cx="4330288" cy="1046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/>
            <a:r>
              <a:rPr lang="ru-RU" sz="1800" b="1" dirty="0">
                <a:latin typeface="Century Gothic" panose="020B0502020202020204" pitchFamily="34" charset="0"/>
              </a:rPr>
              <a:t>–</a:t>
            </a:r>
            <a:r>
              <a:rPr lang="ru-RU" sz="1800" dirty="0">
                <a:latin typeface="Century Gothic" panose="020B0502020202020204" pitchFamily="34" charset="0"/>
              </a:rPr>
              <a:t> </a:t>
            </a:r>
            <a:r>
              <a:rPr lang="ru-RU" sz="1800" dirty="0" smtClean="0">
                <a:latin typeface="Century Gothic" panose="020B0502020202020204" pitchFamily="34" charset="0"/>
              </a:rPr>
              <a:t>это международное </a:t>
            </a:r>
            <a:r>
              <a:rPr lang="ru-RU" sz="1800" dirty="0">
                <a:latin typeface="Century Gothic" panose="020B0502020202020204" pitchFamily="34" charset="0"/>
              </a:rPr>
              <a:t>некоммерческое движение, целью которого является повышение престижа рабочих профессий и развитие навыков мастерства.</a:t>
            </a:r>
            <a:r>
              <a:rPr lang="ru-RU" dirty="0">
                <a:latin typeface="Century Gothic" panose="020B0502020202020204" pitchFamily="34" charset="0"/>
              </a:rPr>
              <a:t/>
            </a:r>
            <a:br>
              <a:rPr lang="ru-RU" dirty="0">
                <a:latin typeface="Century Gothic" panose="020B0502020202020204" pitchFamily="34" charset="0"/>
              </a:rPr>
            </a:br>
            <a:endParaRPr dirty="0"/>
          </a:p>
        </p:txBody>
      </p:sp>
      <p:pic>
        <p:nvPicPr>
          <p:cNvPr id="462" name="Google Shape;462;p5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10800000">
            <a:off x="3868624" y="3984182"/>
            <a:ext cx="2194695" cy="1714026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Google Shape;461;p55"/>
          <p:cNvSpPr txBox="1">
            <a:spLocks/>
          </p:cNvSpPr>
          <p:nvPr/>
        </p:nvSpPr>
        <p:spPr>
          <a:xfrm>
            <a:off x="194275" y="3723878"/>
            <a:ext cx="4330288" cy="104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Work Sans Medium"/>
              <a:buNone/>
              <a:defRPr sz="1400" b="0" i="0" u="none" strike="noStrike" cap="none">
                <a:solidFill>
                  <a:schemeClr val="accent3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Work Sans Medium"/>
              <a:buNone/>
              <a:defRPr sz="1400" b="0" i="0" u="none" strike="noStrike" cap="none">
                <a:solidFill>
                  <a:schemeClr val="accent3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Work Sans Medium"/>
              <a:buNone/>
              <a:defRPr sz="1400" b="0" i="0" u="none" strike="noStrike" cap="none">
                <a:solidFill>
                  <a:schemeClr val="accent3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Work Sans Medium"/>
              <a:buNone/>
              <a:defRPr sz="1400" b="0" i="0" u="none" strike="noStrike" cap="none">
                <a:solidFill>
                  <a:schemeClr val="accent3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Work Sans Medium"/>
              <a:buNone/>
              <a:defRPr sz="1400" b="0" i="0" u="none" strike="noStrike" cap="none">
                <a:solidFill>
                  <a:schemeClr val="accent3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Work Sans Medium"/>
              <a:buNone/>
              <a:defRPr sz="1400" b="0" i="0" u="none" strike="noStrike" cap="none">
                <a:solidFill>
                  <a:schemeClr val="accent3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Work Sans Medium"/>
              <a:buNone/>
              <a:defRPr sz="1400" b="0" i="0" u="none" strike="noStrike" cap="none">
                <a:solidFill>
                  <a:schemeClr val="accent3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Work Sans Medium"/>
              <a:buNone/>
              <a:defRPr sz="1400" b="0" i="0" u="none" strike="noStrike" cap="none">
                <a:solidFill>
                  <a:schemeClr val="accent3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Work Sans Medium"/>
              <a:buNone/>
              <a:defRPr sz="1400" b="0" i="0" u="none" strike="noStrike" cap="none">
                <a:solidFill>
                  <a:schemeClr val="accent3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9pPr>
          </a:lstStyle>
          <a:p>
            <a:pPr marL="0" indent="0"/>
            <a:r>
              <a:rPr lang="ru-RU" sz="1800" dirty="0" smtClean="0">
                <a:latin typeface="Century Gothic" panose="020B0502020202020204" pitchFamily="34" charset="0"/>
              </a:rPr>
              <a:t>В компетенции «Предпринимательство» наш колледж стал принимать участие в 2017 году и успешно занимает призовые места.</a:t>
            </a:r>
            <a:endParaRPr lang="ru-RU" dirty="0"/>
          </a:p>
        </p:txBody>
      </p:sp>
      <p:cxnSp>
        <p:nvCxnSpPr>
          <p:cNvPr id="5" name="Прямая соединительная линия 4"/>
          <p:cNvCxnSpPr/>
          <p:nvPr/>
        </p:nvCxnSpPr>
        <p:spPr>
          <a:xfrm>
            <a:off x="0" y="3227521"/>
            <a:ext cx="4716016" cy="0"/>
          </a:xfrm>
          <a:prstGeom prst="line">
            <a:avLst/>
          </a:prstGeom>
          <a:ln w="381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96657">
            <a:off x="7046541" y="2030924"/>
            <a:ext cx="2031231" cy="2876484"/>
          </a:xfrm>
          <a:prstGeom prst="rect">
            <a:avLst/>
          </a:prstGeo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41801">
            <a:off x="252484" y="1921597"/>
            <a:ext cx="2113406" cy="297920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2798901" y="172182"/>
            <a:ext cx="340670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" sz="4000" b="1" dirty="0">
                <a:solidFill>
                  <a:schemeClr val="accent4"/>
                </a:solidFill>
                <a:latin typeface="Century Gothic" panose="020B0502020202020204" pitchFamily="34" charset="0"/>
              </a:rPr>
              <a:t>WORLDSKILLS</a:t>
            </a:r>
            <a:endParaRPr lang="ru-RU" sz="3200" b="1" dirty="0">
              <a:solidFill>
                <a:schemeClr val="accent4"/>
              </a:solidFill>
              <a:latin typeface="Century Gothic" panose="020B050202020202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90"/>
          <a:stretch/>
        </p:blipFill>
        <p:spPr>
          <a:xfrm rot="20637549">
            <a:off x="1153758" y="1613226"/>
            <a:ext cx="2040756" cy="291827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37"/>
          <a:stretch/>
        </p:blipFill>
        <p:spPr>
          <a:xfrm rot="21171711">
            <a:off x="1937542" y="1340273"/>
            <a:ext cx="2031609" cy="292489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08726">
            <a:off x="5930729" y="1617705"/>
            <a:ext cx="2054412" cy="2909312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53" t="4862" r="9689" b="5489"/>
          <a:stretch/>
        </p:blipFill>
        <p:spPr>
          <a:xfrm rot="578660">
            <a:off x="4926043" y="1337911"/>
            <a:ext cx="1978661" cy="2929612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49" t="4409" r="9556" b="4389"/>
          <a:stretch/>
        </p:blipFill>
        <p:spPr>
          <a:xfrm rot="21445939">
            <a:off x="2591333" y="1251077"/>
            <a:ext cx="2111381" cy="2907364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40" t="5190" r="8485" b="3900"/>
          <a:stretch/>
        </p:blipFill>
        <p:spPr>
          <a:xfrm>
            <a:off x="3738704" y="1183739"/>
            <a:ext cx="2056149" cy="2922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6623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" name="Google Shape;461;p55"/>
          <p:cNvSpPr txBox="1">
            <a:spLocks noGrp="1"/>
          </p:cNvSpPr>
          <p:nvPr>
            <p:ph type="subTitle" idx="1"/>
          </p:nvPr>
        </p:nvSpPr>
        <p:spPr>
          <a:xfrm>
            <a:off x="4386100" y="1649812"/>
            <a:ext cx="4474304" cy="1046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/>
            <a:r>
              <a:rPr lang="ru-RU" dirty="0">
                <a:latin typeface="Century Gothic" panose="020B0502020202020204" pitchFamily="34" charset="0"/>
              </a:rPr>
              <a:t>– </a:t>
            </a:r>
            <a:r>
              <a:rPr lang="ru-RU" dirty="0" smtClean="0">
                <a:latin typeface="Century Gothic" panose="020B0502020202020204" pitchFamily="34" charset="0"/>
              </a:rPr>
              <a:t>это межрегиональный фестиваль студенческих бизнес-идей, направленный </a:t>
            </a:r>
            <a:r>
              <a:rPr lang="ru-RU" dirty="0">
                <a:latin typeface="Century Gothic" panose="020B0502020202020204" pitchFamily="34" charset="0"/>
              </a:rPr>
              <a:t>выявление лучших студенческих бизнес-идей и практик по формированию предпринимательских компетенций молодежи, популяризация направлений развития малого </a:t>
            </a:r>
            <a:r>
              <a:rPr lang="ru-RU" dirty="0" smtClean="0">
                <a:latin typeface="Century Gothic" panose="020B0502020202020204" pitchFamily="34" charset="0"/>
              </a:rPr>
              <a:t>бизнеса.</a:t>
            </a:r>
            <a:endParaRPr dirty="0">
              <a:latin typeface="Century Gothic" panose="020B0502020202020204" pitchFamily="34" charset="0"/>
            </a:endParaRPr>
          </a:p>
        </p:txBody>
      </p:sp>
      <p:sp>
        <p:nvSpPr>
          <p:cNvPr id="9" name="Google Shape;461;p55"/>
          <p:cNvSpPr txBox="1">
            <a:spLocks/>
          </p:cNvSpPr>
          <p:nvPr/>
        </p:nvSpPr>
        <p:spPr>
          <a:xfrm>
            <a:off x="4211960" y="3939902"/>
            <a:ext cx="4618320" cy="104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Work Sans Medium"/>
              <a:buNone/>
              <a:defRPr sz="1400" b="0" i="0" u="none" strike="noStrike" cap="none">
                <a:solidFill>
                  <a:schemeClr val="accent3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Work Sans Medium"/>
              <a:buNone/>
              <a:defRPr sz="1400" b="0" i="0" u="none" strike="noStrike" cap="none">
                <a:solidFill>
                  <a:schemeClr val="accent3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Work Sans Medium"/>
              <a:buNone/>
              <a:defRPr sz="1400" b="0" i="0" u="none" strike="noStrike" cap="none">
                <a:solidFill>
                  <a:schemeClr val="accent3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Work Sans Medium"/>
              <a:buNone/>
              <a:defRPr sz="1400" b="0" i="0" u="none" strike="noStrike" cap="none">
                <a:solidFill>
                  <a:schemeClr val="accent3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Work Sans Medium"/>
              <a:buNone/>
              <a:defRPr sz="1400" b="0" i="0" u="none" strike="noStrike" cap="none">
                <a:solidFill>
                  <a:schemeClr val="accent3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Work Sans Medium"/>
              <a:buNone/>
              <a:defRPr sz="1400" b="0" i="0" u="none" strike="noStrike" cap="none">
                <a:solidFill>
                  <a:schemeClr val="accent3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Work Sans Medium"/>
              <a:buNone/>
              <a:defRPr sz="1400" b="0" i="0" u="none" strike="noStrike" cap="none">
                <a:solidFill>
                  <a:schemeClr val="accent3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Work Sans Medium"/>
              <a:buNone/>
              <a:defRPr sz="1400" b="0" i="0" u="none" strike="noStrike" cap="none">
                <a:solidFill>
                  <a:schemeClr val="accent3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Work Sans Medium"/>
              <a:buNone/>
              <a:defRPr sz="1400" b="0" i="0" u="none" strike="noStrike" cap="none">
                <a:solidFill>
                  <a:schemeClr val="accent3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9pPr>
          </a:lstStyle>
          <a:p>
            <a:pPr marL="0" indent="0" algn="ctr"/>
            <a:r>
              <a:rPr lang="ru-RU" dirty="0">
                <a:latin typeface="Century Gothic" panose="020B0502020202020204" pitchFamily="34" charset="0"/>
              </a:rPr>
              <a:t>Обучающиеся Колледжа «Звёздный» Кирилл Косолапченков </a:t>
            </a:r>
            <a:r>
              <a:rPr lang="ru-RU" dirty="0" smtClean="0">
                <a:latin typeface="Century Gothic" panose="020B0502020202020204" pitchFamily="34" charset="0"/>
              </a:rPr>
              <a:t>и Елизавета Игнатьева, а также обучающаяся «</a:t>
            </a:r>
            <a:r>
              <a:rPr lang="ru-RU" dirty="0">
                <a:latin typeface="Century Gothic" panose="020B0502020202020204" pitchFamily="34" charset="0"/>
              </a:rPr>
              <a:t>Студии финансовой грамотности» СП «Отделение дополнительного образования», успешно защитили свою бизнес-идею «Барбершоп «Русь» и стали победителями в направлении «Услуги»</a:t>
            </a:r>
            <a:r>
              <a:rPr lang="ru-RU" dirty="0" smtClean="0">
                <a:latin typeface="Century Gothic" panose="020B0502020202020204" pitchFamily="34" charset="0"/>
              </a:rPr>
              <a:t/>
            </a:r>
            <a:br>
              <a:rPr lang="ru-RU" dirty="0" smtClean="0">
                <a:latin typeface="Century Gothic" panose="020B0502020202020204" pitchFamily="34" charset="0"/>
              </a:rPr>
            </a:br>
            <a:endParaRPr lang="ru-RU" dirty="0"/>
          </a:p>
        </p:txBody>
      </p:sp>
      <p:cxnSp>
        <p:nvCxnSpPr>
          <p:cNvPr id="5" name="Прямая соединительная линия 4"/>
          <p:cNvCxnSpPr/>
          <p:nvPr/>
        </p:nvCxnSpPr>
        <p:spPr>
          <a:xfrm>
            <a:off x="4315476" y="2822942"/>
            <a:ext cx="4716016" cy="0"/>
          </a:xfrm>
          <a:prstGeom prst="line">
            <a:avLst/>
          </a:prstGeom>
          <a:ln w="381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Рисунок 3"/>
          <p:cNvPicPr>
            <a:picLocks noGrp="1" noChangeAspect="1"/>
          </p:cNvPicPr>
          <p:nvPr>
            <p:ph type="pic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5" b="1275"/>
          <a:stretch>
            <a:fillRect/>
          </a:stretch>
        </p:blipFill>
        <p:spPr>
          <a:xfrm>
            <a:off x="-338532" y="277862"/>
            <a:ext cx="4005263" cy="2927350"/>
          </a:xfrm>
        </p:spPr>
      </p:pic>
      <p:pic>
        <p:nvPicPr>
          <p:cNvPr id="458" name="Google Shape;458;p55"/>
          <p:cNvPicPr preferRelativeResize="0"/>
          <p:nvPr/>
        </p:nvPicPr>
        <p:blipFill rotWithShape="1">
          <a:blip r:embed="rId4">
            <a:alphaModFix/>
          </a:blip>
          <a:srcRect l="977" r="50151" b="53018"/>
          <a:stretch/>
        </p:blipFill>
        <p:spPr>
          <a:xfrm>
            <a:off x="755576" y="2822942"/>
            <a:ext cx="3293427" cy="2416524"/>
          </a:xfrm>
          <a:prstGeom prst="rect">
            <a:avLst/>
          </a:prstGeom>
          <a:noFill/>
          <a:ln>
            <a:noFill/>
          </a:ln>
        </p:spPr>
      </p:pic>
      <p:sp>
        <p:nvSpPr>
          <p:cNvPr id="460" name="Google Shape;460;p55"/>
          <p:cNvSpPr txBox="1">
            <a:spLocks noGrp="1"/>
          </p:cNvSpPr>
          <p:nvPr>
            <p:ph type="title"/>
          </p:nvPr>
        </p:nvSpPr>
        <p:spPr>
          <a:xfrm>
            <a:off x="3920903" y="195486"/>
            <a:ext cx="4688750" cy="651041"/>
          </a:xfrm>
          <a:prstGeom prst="rect">
            <a:avLst/>
          </a:prstGeom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 smtClean="0"/>
              <a:t>Золотой саквояж</a:t>
            </a:r>
            <a:endParaRPr dirty="0"/>
          </a:p>
        </p:txBody>
      </p:sp>
      <p:pic>
        <p:nvPicPr>
          <p:cNvPr id="462" name="Google Shape;462;p5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10800000">
            <a:off x="2843808" y="1649812"/>
            <a:ext cx="2194695" cy="171402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69619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https://sun9-88.userapi.com/impg/G4iI26lWYl2H-jNCezF2Wy-j7LFrWZTqITsDAw/6gJZSFSFq5M.jpg?size=1240x1753&amp;quality=96&amp;sign=61655c9ec61a6e78fd09a722d5fcd028&amp;type=album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2072197" y="160338"/>
            <a:ext cx="416652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schemeClr val="accent4"/>
                </a:solidFill>
                <a:latin typeface="Century Gothic" panose="020B0502020202020204" pitchFamily="34" charset="0"/>
              </a:rPr>
              <a:t>Межрегиональный фестиваль</a:t>
            </a:r>
          </a:p>
          <a:p>
            <a:pPr algn="ctr"/>
            <a:r>
              <a:rPr lang="ru-RU" sz="2000" b="1" dirty="0" smtClean="0">
                <a:solidFill>
                  <a:schemeClr val="accent4"/>
                </a:solidFill>
                <a:latin typeface="Century Gothic" panose="020B0502020202020204" pitchFamily="34" charset="0"/>
              </a:rPr>
              <a:t> «Золотой саквояж»</a:t>
            </a:r>
            <a:endParaRPr lang="ru-RU" sz="2000" b="1" dirty="0">
              <a:solidFill>
                <a:schemeClr val="accent4"/>
              </a:solidFill>
              <a:latin typeface="Century Gothic" panose="020B0502020202020204" pitchFamily="34" charset="0"/>
            </a:endParaRPr>
          </a:p>
        </p:txBody>
      </p:sp>
      <p:pic>
        <p:nvPicPr>
          <p:cNvPr id="7" name="Google Shape;478;p5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flipH="1">
            <a:off x="-108520" y="987574"/>
            <a:ext cx="2926327" cy="2139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477;p5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1547664" y="2595078"/>
            <a:ext cx="2714000" cy="2139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866259"/>
            <a:ext cx="2732871" cy="3867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0995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9" name="Picture 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9888" y="1502299"/>
            <a:ext cx="3930584" cy="281380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1" name="Google Shape;561;p6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5400000">
            <a:off x="5363876" y="852617"/>
            <a:ext cx="3042876" cy="4158348"/>
          </a:xfrm>
          <a:prstGeom prst="rect">
            <a:avLst/>
          </a:prstGeom>
          <a:noFill/>
          <a:ln>
            <a:noFill/>
          </a:ln>
        </p:spPr>
      </p:pic>
      <p:sp>
        <p:nvSpPr>
          <p:cNvPr id="563" name="Google Shape;563;p62"/>
          <p:cNvSpPr txBox="1">
            <a:spLocks noGrp="1"/>
          </p:cNvSpPr>
          <p:nvPr>
            <p:ph type="title"/>
          </p:nvPr>
        </p:nvSpPr>
        <p:spPr>
          <a:xfrm>
            <a:off x="179512" y="-219968"/>
            <a:ext cx="4038300" cy="1169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600" b="1" dirty="0" smtClean="0">
                <a:latin typeface="Century Gothic" panose="020B0502020202020204" pitchFamily="34" charset="0"/>
              </a:rPr>
              <a:t>АБИЛИМПИКС</a:t>
            </a:r>
            <a:endParaRPr sz="3600" b="1" dirty="0">
              <a:latin typeface="Century Gothic" panose="020B0502020202020204" pitchFamily="34" charset="0"/>
            </a:endParaRPr>
          </a:p>
        </p:txBody>
      </p:sp>
      <p:sp>
        <p:nvSpPr>
          <p:cNvPr id="564" name="Google Shape;564;p62"/>
          <p:cNvSpPr txBox="1">
            <a:spLocks noGrp="1"/>
          </p:cNvSpPr>
          <p:nvPr>
            <p:ph type="subTitle" idx="1"/>
          </p:nvPr>
        </p:nvSpPr>
        <p:spPr>
          <a:xfrm>
            <a:off x="98320" y="1086649"/>
            <a:ext cx="4822408" cy="83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/>
            <a:r>
              <a:rPr lang="ru-RU" dirty="0">
                <a:latin typeface="Century Gothic" panose="020B0502020202020204" pitchFamily="34" charset="0"/>
              </a:rPr>
              <a:t>— это международное некоммерческое движение, целью которого является развитие в Российской Федерации системы конкурсов профессионального  мастерства  для людей с инвалидностью и ограниченными возможностями </a:t>
            </a:r>
            <a:r>
              <a:rPr lang="ru-RU" dirty="0" smtClean="0">
                <a:latin typeface="Century Gothic" panose="020B0502020202020204" pitchFamily="34" charset="0"/>
              </a:rPr>
              <a:t>здоровья.</a:t>
            </a:r>
            <a:endParaRPr dirty="0">
              <a:latin typeface="Century Gothic" panose="020B0502020202020204" pitchFamily="34" charset="0"/>
            </a:endParaRPr>
          </a:p>
        </p:txBody>
      </p:sp>
      <p:pic>
        <p:nvPicPr>
          <p:cNvPr id="565" name="Google Shape;565;p62"/>
          <p:cNvPicPr preferRelativeResize="0"/>
          <p:nvPr/>
        </p:nvPicPr>
        <p:blipFill rotWithShape="1">
          <a:blip r:embed="rId5">
            <a:alphaModFix/>
          </a:blip>
          <a:srcRect l="10666" t="17200" b="17200"/>
          <a:stretch/>
        </p:blipFill>
        <p:spPr>
          <a:xfrm rot="10800000" flipH="1">
            <a:off x="0" y="4299942"/>
            <a:ext cx="2188000" cy="1254774"/>
          </a:xfrm>
          <a:prstGeom prst="rect">
            <a:avLst/>
          </a:prstGeom>
          <a:noFill/>
          <a:ln>
            <a:noFill/>
          </a:ln>
        </p:spPr>
      </p:pic>
      <p:pic>
        <p:nvPicPr>
          <p:cNvPr id="566" name="Google Shape;566;p6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304022" y="97398"/>
            <a:ext cx="1738001" cy="1404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7" name="Google Shape;567;p62"/>
          <p:cNvPicPr preferRelativeResize="0"/>
          <p:nvPr/>
        </p:nvPicPr>
        <p:blipFill rotWithShape="1">
          <a:blip r:embed="rId7">
            <a:alphaModFix/>
          </a:blip>
          <a:srcRect r="4580" b="6059"/>
          <a:stretch/>
        </p:blipFill>
        <p:spPr>
          <a:xfrm rot="10800000" flipH="1">
            <a:off x="7233651" y="3703046"/>
            <a:ext cx="2108432" cy="185167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AutoShape 6" descr="https://pic.rutubelist.ru/video/c6/ec/c6ec5a37d6a60808f2c7ecdfa75e4039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98320" y="2655852"/>
            <a:ext cx="4572000" cy="181588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>
                <a:solidFill>
                  <a:schemeClr val="accent4"/>
                </a:solidFill>
                <a:latin typeface="Century Gothic" panose="020B0502020202020204" pitchFamily="34" charset="0"/>
              </a:rPr>
              <a:t>Колледж является одной из площадок для проведения Чемпионата, а также многие </a:t>
            </a:r>
            <a:r>
              <a:rPr lang="ru-RU" dirty="0" smtClean="0">
                <a:solidFill>
                  <a:schemeClr val="accent4"/>
                </a:solidFill>
                <a:latin typeface="Century Gothic" panose="020B0502020202020204" pitchFamily="34" charset="0"/>
              </a:rPr>
              <a:t>преподаватели </a:t>
            </a:r>
            <a:r>
              <a:rPr lang="ru-RU" dirty="0">
                <a:solidFill>
                  <a:schemeClr val="accent4"/>
                </a:solidFill>
                <a:latin typeface="Century Gothic" panose="020B0502020202020204" pitchFamily="34" charset="0"/>
              </a:rPr>
              <a:t>являются экспертами в разных </a:t>
            </a:r>
            <a:r>
              <a:rPr lang="ru-RU" dirty="0" smtClean="0">
                <a:solidFill>
                  <a:schemeClr val="accent4"/>
                </a:solidFill>
                <a:latin typeface="Century Gothic" panose="020B0502020202020204" pitchFamily="34" charset="0"/>
              </a:rPr>
              <a:t>компетенциях.</a:t>
            </a:r>
            <a:endParaRPr lang="ru-RU" dirty="0">
              <a:solidFill>
                <a:schemeClr val="accent4"/>
              </a:solidFill>
              <a:latin typeface="Century Gothic" panose="020B0502020202020204" pitchFamily="34" charset="0"/>
            </a:endParaRPr>
          </a:p>
          <a:p>
            <a:pPr lvl="0"/>
            <a:r>
              <a:rPr lang="ru-RU" dirty="0" smtClean="0">
                <a:solidFill>
                  <a:schemeClr val="accent5">
                    <a:lumMod val="95000"/>
                  </a:schemeClr>
                </a:solidFill>
                <a:latin typeface="Century Gothic" panose="020B0502020202020204" pitchFamily="34" charset="0"/>
              </a:rPr>
              <a:t>В </a:t>
            </a:r>
            <a:r>
              <a:rPr lang="ru-RU" dirty="0">
                <a:solidFill>
                  <a:schemeClr val="accent5">
                    <a:lumMod val="95000"/>
                  </a:schemeClr>
                </a:solidFill>
                <a:latin typeface="Century Gothic" panose="020B0502020202020204" pitchFamily="34" charset="0"/>
              </a:rPr>
              <a:t>компетенции </a:t>
            </a:r>
            <a:r>
              <a:rPr lang="ru-RU" dirty="0" smtClean="0">
                <a:solidFill>
                  <a:schemeClr val="accent5">
                    <a:lumMod val="95000"/>
                  </a:schemeClr>
                </a:solidFill>
                <a:latin typeface="Century Gothic" panose="020B0502020202020204" pitchFamily="34" charset="0"/>
              </a:rPr>
              <a:t>«Торговля» </a:t>
            </a:r>
            <a:r>
              <a:rPr lang="ru-RU" dirty="0">
                <a:solidFill>
                  <a:schemeClr val="accent5">
                    <a:lumMod val="95000"/>
                  </a:schemeClr>
                </a:solidFill>
                <a:latin typeface="Century Gothic" panose="020B0502020202020204" pitchFamily="34" charset="0"/>
              </a:rPr>
              <a:t>наш колледж стал принимать участие в </a:t>
            </a:r>
            <a:r>
              <a:rPr lang="ru-RU" dirty="0" smtClean="0">
                <a:solidFill>
                  <a:schemeClr val="accent5">
                    <a:lumMod val="95000"/>
                  </a:schemeClr>
                </a:solidFill>
                <a:latin typeface="Century Gothic" panose="020B0502020202020204" pitchFamily="34" charset="0"/>
              </a:rPr>
              <a:t>2021 </a:t>
            </a:r>
            <a:r>
              <a:rPr lang="ru-RU" dirty="0">
                <a:solidFill>
                  <a:schemeClr val="accent5">
                    <a:lumMod val="95000"/>
                  </a:schemeClr>
                </a:solidFill>
                <a:latin typeface="Century Gothic" panose="020B0502020202020204" pitchFamily="34" charset="0"/>
              </a:rPr>
              <a:t>году и продолжает по сей день. </a:t>
            </a:r>
            <a:r>
              <a:rPr lang="ru-RU" dirty="0">
                <a:latin typeface="Century Gothic" panose="020B0502020202020204" pitchFamily="34" charset="0"/>
              </a:rPr>
              <a:t/>
            </a:r>
            <a:br>
              <a:rPr lang="ru-RU" dirty="0">
                <a:latin typeface="Century Gothic" panose="020B0502020202020204" pitchFamily="34" charset="0"/>
              </a:rPr>
            </a:br>
            <a:endParaRPr lang="ru-RU" dirty="0"/>
          </a:p>
        </p:txBody>
      </p:sp>
      <p:cxnSp>
        <p:nvCxnSpPr>
          <p:cNvPr id="16" name="Прямая соединительная линия 15"/>
          <p:cNvCxnSpPr/>
          <p:nvPr/>
        </p:nvCxnSpPr>
        <p:spPr>
          <a:xfrm>
            <a:off x="26312" y="2571750"/>
            <a:ext cx="4716016" cy="0"/>
          </a:xfrm>
          <a:prstGeom prst="line">
            <a:avLst/>
          </a:prstGeom>
          <a:ln w="381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AutoShape 12" descr="https://sun9-50.userapi.com/impg/-jRqrGaelo29uKMvyKiXpvBLZWepxKBxVJn_kw/Dzfd5g2idhw.jpg?size=2560x1920&amp;quality=96&amp;sign=9f53b0d72a2c6340935472b9dc4c2b70&amp;type=album"/>
          <p:cNvSpPr>
            <a:spLocks noChangeAspect="1" noChangeArrowheads="1"/>
          </p:cNvSpPr>
          <p:nvPr/>
        </p:nvSpPr>
        <p:spPr bwMode="auto">
          <a:xfrm>
            <a:off x="307975" y="-328500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2" name="Google Shape;572;p63"/>
          <p:cNvPicPr preferRelativeResize="0"/>
          <p:nvPr/>
        </p:nvPicPr>
        <p:blipFill rotWithShape="1">
          <a:blip r:embed="rId3">
            <a:alphaModFix/>
          </a:blip>
          <a:srcRect l="51128" t="47324"/>
          <a:stretch/>
        </p:blipFill>
        <p:spPr>
          <a:xfrm>
            <a:off x="-933312" y="1"/>
            <a:ext cx="3293427" cy="2709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0425" y="987574"/>
            <a:ext cx="2784182" cy="381673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Google Shape;561;p6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256564" y="876349"/>
            <a:ext cx="3027404" cy="4064774"/>
          </a:xfrm>
          <a:prstGeom prst="rect">
            <a:avLst/>
          </a:prstGeom>
          <a:noFill/>
          <a:ln>
            <a:noFill/>
          </a:ln>
        </p:spPr>
      </p:pic>
      <p:sp>
        <p:nvSpPr>
          <p:cNvPr id="575" name="Google Shape;575;p63"/>
          <p:cNvSpPr txBox="1">
            <a:spLocks noGrp="1"/>
          </p:cNvSpPr>
          <p:nvPr>
            <p:ph type="subTitle" idx="1"/>
          </p:nvPr>
        </p:nvSpPr>
        <p:spPr>
          <a:xfrm>
            <a:off x="4499992" y="571924"/>
            <a:ext cx="4392488" cy="83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 dirty="0" smtClean="0">
                <a:latin typeface="Century Gothic" panose="020B0502020202020204" pitchFamily="34" charset="0"/>
              </a:rPr>
              <a:t>Колледж  «Звёздный» предлагает огромные возможности в различных сферах. Одним из примеров является участие студентки колледжа, учащийся по специальности «Коммерция», Андриановой Варвары, которая в 2021-2022 гг. принимала участие в «Абилимпиксе» по компетенции «Визаж». В свою очередь она успешно занимала призовые места.</a:t>
            </a:r>
            <a:endParaRPr sz="1600" dirty="0">
              <a:latin typeface="Century Gothic" panose="020B0502020202020204" pitchFamily="34" charset="0"/>
            </a:endParaRPr>
          </a:p>
        </p:txBody>
      </p:sp>
      <p:pic>
        <p:nvPicPr>
          <p:cNvPr id="576" name="Google Shape;576;p63"/>
          <p:cNvPicPr preferRelativeResize="0"/>
          <p:nvPr/>
        </p:nvPicPr>
        <p:blipFill rotWithShape="1">
          <a:blip r:embed="rId3">
            <a:alphaModFix/>
          </a:blip>
          <a:srcRect l="1050" t="45817" r="50078" b="1506"/>
          <a:stretch/>
        </p:blipFill>
        <p:spPr>
          <a:xfrm>
            <a:off x="5940152" y="3404516"/>
            <a:ext cx="3293427" cy="2709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578" name="Google Shape;578;p63"/>
          <p:cNvPicPr preferRelativeResize="0"/>
          <p:nvPr/>
        </p:nvPicPr>
        <p:blipFill rotWithShape="1">
          <a:blip r:embed="rId6">
            <a:alphaModFix/>
          </a:blip>
          <a:srcRect l="10666" t="17200" b="17200"/>
          <a:stretch/>
        </p:blipFill>
        <p:spPr>
          <a:xfrm rot="10800000" flipH="1">
            <a:off x="0" y="3788888"/>
            <a:ext cx="2188000" cy="12547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https://sun9-88.userapi.com/impg/G4iI26lWYl2H-jNCezF2Wy-j7LFrWZTqITsDAw/6gJZSFSFq5M.jpg?size=1240x1753&amp;quality=96&amp;sign=61655c9ec61a6e78fd09a722d5fcd028&amp;type=album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3" t="1679"/>
          <a:stretch/>
        </p:blipFill>
        <p:spPr bwMode="auto">
          <a:xfrm rot="20903048">
            <a:off x="214312" y="1383066"/>
            <a:ext cx="1594101" cy="22928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58002">
            <a:off x="2323556" y="1418077"/>
            <a:ext cx="1643554" cy="23235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597109" y="160338"/>
            <a:ext cx="336662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accent5">
                    <a:lumMod val="95000"/>
                  </a:schemeClr>
                </a:solidFill>
                <a:latin typeface="Century Gothic" panose="020B0502020202020204" pitchFamily="34" charset="0"/>
              </a:rPr>
              <a:t>Абилимпикс</a:t>
            </a:r>
          </a:p>
          <a:p>
            <a:pPr algn="ctr"/>
            <a:r>
              <a:rPr lang="ru-RU" sz="2000" b="1" dirty="0">
                <a:solidFill>
                  <a:schemeClr val="accent5">
                    <a:lumMod val="95000"/>
                  </a:schemeClr>
                </a:solidFill>
                <a:latin typeface="Century Gothic" panose="020B0502020202020204" pitchFamily="34" charset="0"/>
              </a:rPr>
              <a:t>К</a:t>
            </a:r>
            <a:r>
              <a:rPr lang="ru-RU" sz="2000" b="1" dirty="0" smtClean="0">
                <a:solidFill>
                  <a:schemeClr val="accent5">
                    <a:lumMod val="95000"/>
                  </a:schemeClr>
                </a:solidFill>
                <a:latin typeface="Century Gothic" panose="020B0502020202020204" pitchFamily="34" charset="0"/>
              </a:rPr>
              <a:t>омпетенция «Торговля»</a:t>
            </a:r>
            <a:endParaRPr lang="ru-RU" sz="2000" b="1" dirty="0">
              <a:solidFill>
                <a:schemeClr val="accent5">
                  <a:lumMod val="95000"/>
                </a:scheme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6149" name="Picture 5" descr="https://sun9-56.userapi.com/impg/W2UB-E1A_nJUdTFTDrJxwGrqGsaThODdOiCRVw/Zm361Pvg310.jpg?size=1240x1753&amp;quality=96&amp;sign=0b01db2d7d3f6d18f9a17994aa9e9b8d&amp;type=album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23"/>
          <a:stretch/>
        </p:blipFill>
        <p:spPr bwMode="auto">
          <a:xfrm>
            <a:off x="1214286" y="1334490"/>
            <a:ext cx="1670031" cy="23060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https://sun9-85.userapi.com/s/v1/if2/Dz6hJYMHYRC3-d-7lOmsjUdEgSJuZuBGBn7-choTXkHNixmYLlV_bwFh343v37R7CHorsx_Kz7ElN99VA2w6kzSe.jpg?size=391x556&amp;quality=96&amp;type=album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56276">
            <a:off x="4845667" y="1407555"/>
            <a:ext cx="1644209" cy="2338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https://sun9-56.userapi.com/s/v1/if2/usDpWyMmsAxu6Vuo4LNzbk40WK_U0EC_Rr_PSGG-T6uig-EL4I7SDUQ_hIMdVvlCSxxfWBRDrCSJWpxZk08Cunm1.jpg?size=393x556&amp;quality=96&amp;type=album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16761">
            <a:off x="7171737" y="1557798"/>
            <a:ext cx="1644513" cy="2326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s://sun9-5.userapi.com/s/v1/if2/Xg633iYAtfUkoPA7vfbfXQRDBaih3olf4lDIEhPOGHjP70IxP4_QJoSvivXG1HWPhKk15ztgaHKzVvG3uYft6YvK.jpg?size=393x558&amp;quality=96&amp;type=album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0683" y="1247725"/>
            <a:ext cx="1650665" cy="23436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389576" y="3910328"/>
            <a:ext cx="126669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dirty="0" smtClean="0">
                <a:solidFill>
                  <a:schemeClr val="accent5">
                    <a:lumMod val="95000"/>
                  </a:schemeClr>
                </a:solidFill>
                <a:latin typeface="Century Gothic" panose="020B0502020202020204" pitchFamily="34" charset="0"/>
              </a:rPr>
              <a:t>2021 год</a:t>
            </a:r>
            <a:endParaRPr lang="ru-RU" sz="2000" dirty="0">
              <a:solidFill>
                <a:schemeClr val="accent5">
                  <a:lumMod val="9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127958" y="3935938"/>
            <a:ext cx="124264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dirty="0" smtClean="0">
                <a:solidFill>
                  <a:schemeClr val="accent5">
                    <a:lumMod val="95000"/>
                  </a:schemeClr>
                </a:solidFill>
                <a:latin typeface="Century Gothic" panose="020B0502020202020204" pitchFamily="34" charset="0"/>
              </a:rPr>
              <a:t>2022 год</a:t>
            </a:r>
            <a:endParaRPr lang="ru-RU" sz="2000" dirty="0">
              <a:solidFill>
                <a:schemeClr val="accent5">
                  <a:lumMod val="95000"/>
                </a:schemeClr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6967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177134"/>
            <a:ext cx="2994894" cy="399319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1" name="Google Shape;561;p6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36096" y="94556"/>
            <a:ext cx="3240360" cy="4205386"/>
          </a:xfrm>
          <a:prstGeom prst="rect">
            <a:avLst/>
          </a:prstGeom>
          <a:noFill/>
          <a:ln>
            <a:noFill/>
          </a:ln>
        </p:spPr>
      </p:pic>
      <p:sp>
        <p:nvSpPr>
          <p:cNvPr id="563" name="Google Shape;563;p62"/>
          <p:cNvSpPr txBox="1">
            <a:spLocks noGrp="1"/>
          </p:cNvSpPr>
          <p:nvPr>
            <p:ph type="title"/>
          </p:nvPr>
        </p:nvSpPr>
        <p:spPr>
          <a:xfrm>
            <a:off x="179512" y="116469"/>
            <a:ext cx="4038300" cy="1169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600" b="1" dirty="0" smtClean="0">
                <a:latin typeface="Century Gothic" panose="020B0502020202020204" pitchFamily="34" charset="0"/>
              </a:rPr>
              <a:t>Большая перемена</a:t>
            </a:r>
            <a:endParaRPr sz="3600" b="1" dirty="0">
              <a:latin typeface="Century Gothic" panose="020B0502020202020204" pitchFamily="34" charset="0"/>
            </a:endParaRPr>
          </a:p>
        </p:txBody>
      </p:sp>
      <p:sp>
        <p:nvSpPr>
          <p:cNvPr id="564" name="Google Shape;564;p62"/>
          <p:cNvSpPr txBox="1">
            <a:spLocks noGrp="1"/>
          </p:cNvSpPr>
          <p:nvPr>
            <p:ph type="subTitle" idx="1"/>
          </p:nvPr>
        </p:nvSpPr>
        <p:spPr>
          <a:xfrm>
            <a:off x="108637" y="1203598"/>
            <a:ext cx="4822408" cy="83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/>
            <a:r>
              <a:rPr lang="ru-RU" dirty="0">
                <a:latin typeface="Century Gothic" panose="020B0502020202020204" pitchFamily="34" charset="0"/>
              </a:rPr>
              <a:t>— </a:t>
            </a:r>
            <a:r>
              <a:rPr lang="ru-RU" dirty="0" smtClean="0">
                <a:latin typeface="Century Gothic" panose="020B0502020202020204" pitchFamily="34" charset="0"/>
              </a:rPr>
              <a:t>это конкурс </a:t>
            </a:r>
            <a:r>
              <a:rPr lang="ru-RU" dirty="0">
                <a:latin typeface="Century Gothic" panose="020B0502020202020204" pitchFamily="34" charset="0"/>
              </a:rPr>
              <a:t>для тех, кто готов меняться и менять </a:t>
            </a:r>
            <a:r>
              <a:rPr lang="ru-RU" dirty="0" smtClean="0">
                <a:latin typeface="Century Gothic" panose="020B0502020202020204" pitchFamily="34" charset="0"/>
              </a:rPr>
              <a:t>мир, </a:t>
            </a:r>
            <a:r>
              <a:rPr lang="ru-RU" dirty="0">
                <a:latin typeface="Century Gothic" panose="020B0502020202020204" pitchFamily="34" charset="0"/>
              </a:rPr>
              <a:t>цель которого – дать возможность каждому подростку проявить себя и найти свои сильные стороны, даже если их не смогла оценить существующая система олимпиад.</a:t>
            </a:r>
            <a:endParaRPr dirty="0">
              <a:latin typeface="Century Gothic" panose="020B0502020202020204" pitchFamily="34" charset="0"/>
            </a:endParaRPr>
          </a:p>
        </p:txBody>
      </p:sp>
      <p:pic>
        <p:nvPicPr>
          <p:cNvPr id="566" name="Google Shape;566;p6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304022" y="97398"/>
            <a:ext cx="1738001" cy="1404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7" name="Google Shape;567;p62"/>
          <p:cNvPicPr preferRelativeResize="0"/>
          <p:nvPr/>
        </p:nvPicPr>
        <p:blipFill rotWithShape="1">
          <a:blip r:embed="rId6">
            <a:alphaModFix/>
          </a:blip>
          <a:srcRect r="4580" b="6059"/>
          <a:stretch/>
        </p:blipFill>
        <p:spPr>
          <a:xfrm rot="10800000" flipH="1">
            <a:off x="7233651" y="3703046"/>
            <a:ext cx="2108432" cy="185167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AutoShape 6" descr="https://pic.rutubelist.ru/video/c6/ec/c6ec5a37d6a60808f2c7ecdfa75e4039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latin typeface="Century Gothic" panose="020B05020202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55575" y="2612934"/>
            <a:ext cx="4572000" cy="2246769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base"/>
            <a:r>
              <a:rPr lang="ru-RU" dirty="0">
                <a:solidFill>
                  <a:schemeClr val="accent4"/>
                </a:solidFill>
                <a:latin typeface="Century Gothic" panose="020B0502020202020204" pitchFamily="34" charset="0"/>
              </a:rPr>
              <a:t>В 2022 году к конкурсу «Большая перемена» присоединились 3 944 622 участника, среди которых 732 512 студентов СПО.</a:t>
            </a:r>
          </a:p>
          <a:p>
            <a:pPr fontAlgn="base"/>
            <a:r>
              <a:rPr lang="ru-RU" dirty="0">
                <a:solidFill>
                  <a:schemeClr val="accent4"/>
                </a:solidFill>
                <a:latin typeface="Century Gothic" panose="020B0502020202020204" pitchFamily="34" charset="0"/>
              </a:rPr>
              <a:t>В финале приняли участие 600 ребят из 58 регионов России.</a:t>
            </a:r>
          </a:p>
          <a:p>
            <a:pPr fontAlgn="base"/>
            <a:r>
              <a:rPr lang="ru-RU" b="1" dirty="0">
                <a:solidFill>
                  <a:schemeClr val="accent4"/>
                </a:solidFill>
                <a:latin typeface="Century Gothic" panose="020B0502020202020204" pitchFamily="34" charset="0"/>
              </a:rPr>
              <a:t>Обучающийся Колледжа «Звёздный» Кирилл Косолапченков в числе 25 финалистов, представлявших Санкт-Петербург, стал Победителем в рамках вызова «Предпринимай!».</a:t>
            </a:r>
            <a:endParaRPr lang="ru-RU" dirty="0">
              <a:solidFill>
                <a:schemeClr val="accent4"/>
              </a:solidFill>
              <a:latin typeface="Century Gothic" panose="020B0502020202020204" pitchFamily="34" charset="0"/>
            </a:endParaRPr>
          </a:p>
        </p:txBody>
      </p:sp>
      <p:cxnSp>
        <p:nvCxnSpPr>
          <p:cNvPr id="16" name="Прямая соединительная линия 15"/>
          <p:cNvCxnSpPr/>
          <p:nvPr/>
        </p:nvCxnSpPr>
        <p:spPr>
          <a:xfrm>
            <a:off x="11559" y="2528028"/>
            <a:ext cx="4716016" cy="0"/>
          </a:xfrm>
          <a:prstGeom prst="line">
            <a:avLst/>
          </a:prstGeom>
          <a:ln w="381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AutoShape 12" descr="https://sun9-50.userapi.com/impg/-jRqrGaelo29uKMvyKiXpvBLZWepxKBxVJn_kw/Dzfd5g2idhw.jpg?size=2560x1920&amp;quality=96&amp;sign=9f53b0d72a2c6340935472b9dc4c2b70&amp;type=album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latin typeface="Century Gothic" panose="020B0502020202020204" pitchFamily="34" charset="0"/>
            </a:endParaRPr>
          </a:p>
        </p:txBody>
      </p:sp>
      <p:grpSp>
        <p:nvGrpSpPr>
          <p:cNvPr id="14" name="Google Shape;5419;p57"/>
          <p:cNvGrpSpPr/>
          <p:nvPr/>
        </p:nvGrpSpPr>
        <p:grpSpPr>
          <a:xfrm>
            <a:off x="4839166" y="3279474"/>
            <a:ext cx="2185984" cy="2028255"/>
            <a:chOff x="2036350" y="2469525"/>
            <a:chExt cx="846100" cy="785050"/>
          </a:xfrm>
        </p:grpSpPr>
        <p:sp>
          <p:nvSpPr>
            <p:cNvPr id="15" name="Google Shape;5420;p57"/>
            <p:cNvSpPr/>
            <p:nvPr/>
          </p:nvSpPr>
          <p:spPr>
            <a:xfrm>
              <a:off x="2042175" y="2868550"/>
              <a:ext cx="83125" cy="131700"/>
            </a:xfrm>
            <a:custGeom>
              <a:avLst/>
              <a:gdLst/>
              <a:ahLst/>
              <a:cxnLst/>
              <a:rect l="l" t="t" r="r" b="b"/>
              <a:pathLst>
                <a:path w="3325" h="5268" extrusionOk="0">
                  <a:moveTo>
                    <a:pt x="1509" y="0"/>
                  </a:moveTo>
                  <a:lnTo>
                    <a:pt x="1" y="670"/>
                  </a:lnTo>
                  <a:cubicBezTo>
                    <a:pt x="606" y="2230"/>
                    <a:pt x="1285" y="3759"/>
                    <a:pt x="1912" y="5267"/>
                  </a:cubicBezTo>
                  <a:cubicBezTo>
                    <a:pt x="2368" y="5119"/>
                    <a:pt x="2857" y="4896"/>
                    <a:pt x="3324" y="4726"/>
                  </a:cubicBezTo>
                  <a:cubicBezTo>
                    <a:pt x="3091" y="3919"/>
                    <a:pt x="2730" y="3144"/>
                    <a:pt x="2432" y="2348"/>
                  </a:cubicBezTo>
                  <a:cubicBezTo>
                    <a:pt x="2177" y="1668"/>
                    <a:pt x="1912" y="946"/>
                    <a:pt x="1625" y="298"/>
                  </a:cubicBezTo>
                  <a:cubicBezTo>
                    <a:pt x="1583" y="202"/>
                    <a:pt x="1561" y="75"/>
                    <a:pt x="1509" y="0"/>
                  </a:cubicBezTo>
                  <a:close/>
                </a:path>
              </a:pathLst>
            </a:custGeom>
            <a:solidFill>
              <a:srgbClr val="FF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5421;p57"/>
            <p:cNvSpPr/>
            <p:nvPr/>
          </p:nvSpPr>
          <p:spPr>
            <a:xfrm>
              <a:off x="2094475" y="2990950"/>
              <a:ext cx="38525" cy="38775"/>
            </a:xfrm>
            <a:custGeom>
              <a:avLst/>
              <a:gdLst/>
              <a:ahLst/>
              <a:cxnLst/>
              <a:rect l="l" t="t" r="r" b="b"/>
              <a:pathLst>
                <a:path w="1541" h="1551" extrusionOk="0">
                  <a:moveTo>
                    <a:pt x="0" y="478"/>
                  </a:moveTo>
                  <a:cubicBezTo>
                    <a:pt x="468" y="371"/>
                    <a:pt x="882" y="191"/>
                    <a:pt x="1286" y="0"/>
                  </a:cubicBezTo>
                  <a:cubicBezTo>
                    <a:pt x="1423" y="223"/>
                    <a:pt x="1541" y="510"/>
                    <a:pt x="1541" y="786"/>
                  </a:cubicBezTo>
                  <a:cubicBezTo>
                    <a:pt x="1541" y="1157"/>
                    <a:pt x="1296" y="1275"/>
                    <a:pt x="1041" y="1391"/>
                  </a:cubicBezTo>
                  <a:cubicBezTo>
                    <a:pt x="850" y="1476"/>
                    <a:pt x="659" y="1551"/>
                    <a:pt x="446" y="1423"/>
                  </a:cubicBezTo>
                  <a:cubicBezTo>
                    <a:pt x="319" y="1338"/>
                    <a:pt x="224" y="1168"/>
                    <a:pt x="160" y="1009"/>
                  </a:cubicBezTo>
                  <a:cubicBezTo>
                    <a:pt x="85" y="839"/>
                    <a:pt x="33" y="669"/>
                    <a:pt x="0" y="478"/>
                  </a:cubicBezTo>
                  <a:close/>
                </a:path>
              </a:pathLst>
            </a:custGeom>
            <a:solidFill>
              <a:srgbClr val="FF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5422;p57"/>
            <p:cNvSpPr/>
            <p:nvPr/>
          </p:nvSpPr>
          <p:spPr>
            <a:xfrm>
              <a:off x="2083600" y="2972350"/>
              <a:ext cx="45150" cy="32950"/>
            </a:xfrm>
            <a:custGeom>
              <a:avLst/>
              <a:gdLst/>
              <a:ahLst/>
              <a:cxnLst/>
              <a:rect l="l" t="t" r="r" b="b"/>
              <a:pathLst>
                <a:path w="1806" h="1318" extrusionOk="0">
                  <a:moveTo>
                    <a:pt x="478" y="1307"/>
                  </a:moveTo>
                  <a:cubicBezTo>
                    <a:pt x="329" y="1318"/>
                    <a:pt x="265" y="1243"/>
                    <a:pt x="159" y="1094"/>
                  </a:cubicBezTo>
                  <a:cubicBezTo>
                    <a:pt x="85" y="988"/>
                    <a:pt x="0" y="850"/>
                    <a:pt x="22" y="744"/>
                  </a:cubicBezTo>
                  <a:cubicBezTo>
                    <a:pt x="43" y="627"/>
                    <a:pt x="244" y="542"/>
                    <a:pt x="350" y="489"/>
                  </a:cubicBezTo>
                  <a:cubicBezTo>
                    <a:pt x="638" y="362"/>
                    <a:pt x="850" y="266"/>
                    <a:pt x="1147" y="160"/>
                  </a:cubicBezTo>
                  <a:cubicBezTo>
                    <a:pt x="1264" y="107"/>
                    <a:pt x="1466" y="1"/>
                    <a:pt x="1593" y="53"/>
                  </a:cubicBezTo>
                  <a:cubicBezTo>
                    <a:pt x="1678" y="86"/>
                    <a:pt x="1721" y="266"/>
                    <a:pt x="1742" y="351"/>
                  </a:cubicBezTo>
                  <a:cubicBezTo>
                    <a:pt x="1773" y="468"/>
                    <a:pt x="1806" y="627"/>
                    <a:pt x="1773" y="723"/>
                  </a:cubicBezTo>
                  <a:cubicBezTo>
                    <a:pt x="1752" y="797"/>
                    <a:pt x="1593" y="872"/>
                    <a:pt x="1497" y="924"/>
                  </a:cubicBezTo>
                  <a:cubicBezTo>
                    <a:pt x="1275" y="1030"/>
                    <a:pt x="1062" y="1094"/>
                    <a:pt x="839" y="1179"/>
                  </a:cubicBezTo>
                  <a:cubicBezTo>
                    <a:pt x="711" y="1233"/>
                    <a:pt x="616" y="1296"/>
                    <a:pt x="478" y="1307"/>
                  </a:cubicBezTo>
                  <a:close/>
                </a:path>
              </a:pathLst>
            </a:custGeom>
            <a:solidFill>
              <a:srgbClr val="F9D8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5423;p57"/>
            <p:cNvSpPr/>
            <p:nvPr/>
          </p:nvSpPr>
          <p:spPr>
            <a:xfrm>
              <a:off x="2066075" y="2869350"/>
              <a:ext cx="49125" cy="111525"/>
            </a:xfrm>
            <a:custGeom>
              <a:avLst/>
              <a:gdLst/>
              <a:ahLst/>
              <a:cxnLst/>
              <a:rect l="l" t="t" r="r" b="b"/>
              <a:pathLst>
                <a:path w="1965" h="4461" extrusionOk="0">
                  <a:moveTo>
                    <a:pt x="202" y="0"/>
                  </a:moveTo>
                  <a:lnTo>
                    <a:pt x="1" y="74"/>
                  </a:lnTo>
                  <a:lnTo>
                    <a:pt x="1774" y="4461"/>
                  </a:lnTo>
                  <a:lnTo>
                    <a:pt x="1965" y="4386"/>
                  </a:lnTo>
                  <a:lnTo>
                    <a:pt x="202" y="0"/>
                  </a:lnTo>
                  <a:close/>
                </a:path>
              </a:pathLst>
            </a:custGeom>
            <a:solidFill>
              <a:srgbClr val="F9D8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5424;p57"/>
            <p:cNvSpPr/>
            <p:nvPr/>
          </p:nvSpPr>
          <p:spPr>
            <a:xfrm>
              <a:off x="2048275" y="2877575"/>
              <a:ext cx="49150" cy="111800"/>
            </a:xfrm>
            <a:custGeom>
              <a:avLst/>
              <a:gdLst/>
              <a:ahLst/>
              <a:cxnLst/>
              <a:rect l="l" t="t" r="r" b="b"/>
              <a:pathLst>
                <a:path w="1966" h="4472" extrusionOk="0">
                  <a:moveTo>
                    <a:pt x="192" y="0"/>
                  </a:moveTo>
                  <a:lnTo>
                    <a:pt x="1" y="75"/>
                  </a:lnTo>
                  <a:lnTo>
                    <a:pt x="1774" y="4471"/>
                  </a:lnTo>
                  <a:lnTo>
                    <a:pt x="1966" y="4397"/>
                  </a:lnTo>
                  <a:lnTo>
                    <a:pt x="192" y="0"/>
                  </a:lnTo>
                  <a:close/>
                </a:path>
              </a:pathLst>
            </a:custGeom>
            <a:solidFill>
              <a:srgbClr val="F9D8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5425;p57"/>
            <p:cNvSpPr/>
            <p:nvPr/>
          </p:nvSpPr>
          <p:spPr>
            <a:xfrm>
              <a:off x="2038200" y="2829500"/>
              <a:ext cx="41700" cy="55800"/>
            </a:xfrm>
            <a:custGeom>
              <a:avLst/>
              <a:gdLst/>
              <a:ahLst/>
              <a:cxnLst/>
              <a:rect l="l" t="t" r="r" b="b"/>
              <a:pathLst>
                <a:path w="1668" h="2232" extrusionOk="0">
                  <a:moveTo>
                    <a:pt x="223" y="0"/>
                  </a:moveTo>
                  <a:cubicBezTo>
                    <a:pt x="216" y="0"/>
                    <a:pt x="209" y="1"/>
                    <a:pt x="202" y="2"/>
                  </a:cubicBezTo>
                  <a:cubicBezTo>
                    <a:pt x="85" y="23"/>
                    <a:pt x="43" y="235"/>
                    <a:pt x="32" y="458"/>
                  </a:cubicBezTo>
                  <a:cubicBezTo>
                    <a:pt x="0" y="894"/>
                    <a:pt x="21" y="1201"/>
                    <a:pt x="54" y="1562"/>
                  </a:cubicBezTo>
                  <a:cubicBezTo>
                    <a:pt x="64" y="1743"/>
                    <a:pt x="64" y="1934"/>
                    <a:pt x="96" y="2093"/>
                  </a:cubicBezTo>
                  <a:cubicBezTo>
                    <a:pt x="106" y="2136"/>
                    <a:pt x="139" y="2178"/>
                    <a:pt x="160" y="2232"/>
                  </a:cubicBezTo>
                  <a:lnTo>
                    <a:pt x="1668" y="1562"/>
                  </a:lnTo>
                  <a:cubicBezTo>
                    <a:pt x="1646" y="1531"/>
                    <a:pt x="1604" y="1498"/>
                    <a:pt x="1572" y="1467"/>
                  </a:cubicBezTo>
                  <a:cubicBezTo>
                    <a:pt x="1550" y="1435"/>
                    <a:pt x="1519" y="1403"/>
                    <a:pt x="1498" y="1361"/>
                  </a:cubicBezTo>
                  <a:cubicBezTo>
                    <a:pt x="1232" y="989"/>
                    <a:pt x="988" y="660"/>
                    <a:pt x="669" y="320"/>
                  </a:cubicBezTo>
                  <a:cubicBezTo>
                    <a:pt x="578" y="219"/>
                    <a:pt x="379" y="0"/>
                    <a:pt x="223" y="0"/>
                  </a:cubicBezTo>
                  <a:close/>
                </a:path>
              </a:pathLst>
            </a:custGeom>
            <a:solidFill>
              <a:srgbClr val="F9D8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5426;p57"/>
            <p:cNvSpPr/>
            <p:nvPr/>
          </p:nvSpPr>
          <p:spPr>
            <a:xfrm>
              <a:off x="2038725" y="2829500"/>
              <a:ext cx="16750" cy="14650"/>
            </a:xfrm>
            <a:custGeom>
              <a:avLst/>
              <a:gdLst/>
              <a:ahLst/>
              <a:cxnLst/>
              <a:rect l="l" t="t" r="r" b="b"/>
              <a:pathLst>
                <a:path w="670" h="586" extrusionOk="0">
                  <a:moveTo>
                    <a:pt x="202" y="0"/>
                  </a:moveTo>
                  <a:cubicBezTo>
                    <a:pt x="195" y="0"/>
                    <a:pt x="188" y="1"/>
                    <a:pt x="181" y="2"/>
                  </a:cubicBezTo>
                  <a:cubicBezTo>
                    <a:pt x="64" y="23"/>
                    <a:pt x="22" y="235"/>
                    <a:pt x="11" y="458"/>
                  </a:cubicBezTo>
                  <a:cubicBezTo>
                    <a:pt x="0" y="500"/>
                    <a:pt x="0" y="543"/>
                    <a:pt x="0" y="585"/>
                  </a:cubicBezTo>
                  <a:lnTo>
                    <a:pt x="670" y="352"/>
                  </a:lnTo>
                  <a:cubicBezTo>
                    <a:pt x="659" y="341"/>
                    <a:pt x="659" y="330"/>
                    <a:pt x="648" y="320"/>
                  </a:cubicBezTo>
                  <a:cubicBezTo>
                    <a:pt x="557" y="219"/>
                    <a:pt x="358" y="0"/>
                    <a:pt x="202" y="0"/>
                  </a:cubicBezTo>
                  <a:close/>
                </a:path>
              </a:pathLst>
            </a:custGeom>
            <a:solidFill>
              <a:srgbClr val="A59A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5427;p57"/>
            <p:cNvSpPr/>
            <p:nvPr/>
          </p:nvSpPr>
          <p:spPr>
            <a:xfrm>
              <a:off x="2115450" y="3015375"/>
              <a:ext cx="5600" cy="7175"/>
            </a:xfrm>
            <a:custGeom>
              <a:avLst/>
              <a:gdLst/>
              <a:ahLst/>
              <a:cxnLst/>
              <a:rect l="l" t="t" r="r" b="b"/>
              <a:pathLst>
                <a:path w="224" h="287" extrusionOk="0">
                  <a:moveTo>
                    <a:pt x="213" y="85"/>
                  </a:moveTo>
                  <a:cubicBezTo>
                    <a:pt x="223" y="234"/>
                    <a:pt x="32" y="286"/>
                    <a:pt x="11" y="180"/>
                  </a:cubicBezTo>
                  <a:cubicBezTo>
                    <a:pt x="1" y="106"/>
                    <a:pt x="117" y="0"/>
                    <a:pt x="213" y="8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5428;p57"/>
            <p:cNvSpPr/>
            <p:nvPr/>
          </p:nvSpPr>
          <p:spPr>
            <a:xfrm>
              <a:off x="2120775" y="2997850"/>
              <a:ext cx="9300" cy="18850"/>
            </a:xfrm>
            <a:custGeom>
              <a:avLst/>
              <a:gdLst/>
              <a:ahLst/>
              <a:cxnLst/>
              <a:rect l="l" t="t" r="r" b="b"/>
              <a:pathLst>
                <a:path w="372" h="754" extrusionOk="0">
                  <a:moveTo>
                    <a:pt x="170" y="754"/>
                  </a:moveTo>
                  <a:cubicBezTo>
                    <a:pt x="0" y="744"/>
                    <a:pt x="95" y="574"/>
                    <a:pt x="106" y="393"/>
                  </a:cubicBezTo>
                  <a:cubicBezTo>
                    <a:pt x="116" y="223"/>
                    <a:pt x="43" y="32"/>
                    <a:pt x="170" y="22"/>
                  </a:cubicBezTo>
                  <a:cubicBezTo>
                    <a:pt x="350" y="0"/>
                    <a:pt x="371" y="701"/>
                    <a:pt x="170" y="75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5429;p57"/>
            <p:cNvSpPr/>
            <p:nvPr/>
          </p:nvSpPr>
          <p:spPr>
            <a:xfrm>
              <a:off x="2114925" y="3005800"/>
              <a:ext cx="5875" cy="9600"/>
            </a:xfrm>
            <a:custGeom>
              <a:avLst/>
              <a:gdLst/>
              <a:ahLst/>
              <a:cxnLst/>
              <a:rect l="l" t="t" r="r" b="b"/>
              <a:pathLst>
                <a:path w="235" h="384" extrusionOk="0">
                  <a:moveTo>
                    <a:pt x="0" y="245"/>
                  </a:moveTo>
                  <a:cubicBezTo>
                    <a:pt x="0" y="128"/>
                    <a:pt x="64" y="1"/>
                    <a:pt x="192" y="65"/>
                  </a:cubicBezTo>
                  <a:cubicBezTo>
                    <a:pt x="234" y="213"/>
                    <a:pt x="85" y="383"/>
                    <a:pt x="0" y="24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5430;p57"/>
            <p:cNvSpPr/>
            <p:nvPr/>
          </p:nvSpPr>
          <p:spPr>
            <a:xfrm>
              <a:off x="2065800" y="2930950"/>
              <a:ext cx="12225" cy="20450"/>
            </a:xfrm>
            <a:custGeom>
              <a:avLst/>
              <a:gdLst/>
              <a:ahLst/>
              <a:cxnLst/>
              <a:rect l="l" t="t" r="r" b="b"/>
              <a:pathLst>
                <a:path w="489" h="818" extrusionOk="0">
                  <a:moveTo>
                    <a:pt x="394" y="722"/>
                  </a:moveTo>
                  <a:cubicBezTo>
                    <a:pt x="277" y="817"/>
                    <a:pt x="192" y="680"/>
                    <a:pt x="128" y="510"/>
                  </a:cubicBezTo>
                  <a:cubicBezTo>
                    <a:pt x="85" y="361"/>
                    <a:pt x="0" y="0"/>
                    <a:pt x="203" y="43"/>
                  </a:cubicBezTo>
                  <a:cubicBezTo>
                    <a:pt x="245" y="53"/>
                    <a:pt x="340" y="223"/>
                    <a:pt x="383" y="308"/>
                  </a:cubicBezTo>
                  <a:cubicBezTo>
                    <a:pt x="468" y="478"/>
                    <a:pt x="489" y="659"/>
                    <a:pt x="394" y="72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5431;p57"/>
            <p:cNvSpPr/>
            <p:nvPr/>
          </p:nvSpPr>
          <p:spPr>
            <a:xfrm>
              <a:off x="2073500" y="2920325"/>
              <a:ext cx="8000" cy="12500"/>
            </a:xfrm>
            <a:custGeom>
              <a:avLst/>
              <a:gdLst/>
              <a:ahLst/>
              <a:cxnLst/>
              <a:rect l="l" t="t" r="r" b="b"/>
              <a:pathLst>
                <a:path w="320" h="500" extrusionOk="0">
                  <a:moveTo>
                    <a:pt x="266" y="361"/>
                  </a:moveTo>
                  <a:cubicBezTo>
                    <a:pt x="86" y="499"/>
                    <a:pt x="1" y="74"/>
                    <a:pt x="138" y="22"/>
                  </a:cubicBezTo>
                  <a:cubicBezTo>
                    <a:pt x="223" y="0"/>
                    <a:pt x="319" y="181"/>
                    <a:pt x="308" y="277"/>
                  </a:cubicBezTo>
                  <a:cubicBezTo>
                    <a:pt x="308" y="319"/>
                    <a:pt x="287" y="340"/>
                    <a:pt x="266" y="36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5432;p57"/>
            <p:cNvSpPr/>
            <p:nvPr/>
          </p:nvSpPr>
          <p:spPr>
            <a:xfrm>
              <a:off x="2057575" y="2916325"/>
              <a:ext cx="11175" cy="14375"/>
            </a:xfrm>
            <a:custGeom>
              <a:avLst/>
              <a:gdLst/>
              <a:ahLst/>
              <a:cxnLst/>
              <a:rect l="l" t="t" r="r" b="b"/>
              <a:pathLst>
                <a:path w="447" h="575" extrusionOk="0">
                  <a:moveTo>
                    <a:pt x="383" y="415"/>
                  </a:moveTo>
                  <a:cubicBezTo>
                    <a:pt x="192" y="574"/>
                    <a:pt x="1" y="33"/>
                    <a:pt x="256" y="12"/>
                  </a:cubicBezTo>
                  <a:cubicBezTo>
                    <a:pt x="341" y="1"/>
                    <a:pt x="351" y="107"/>
                    <a:pt x="383" y="203"/>
                  </a:cubicBezTo>
                  <a:cubicBezTo>
                    <a:pt x="414" y="309"/>
                    <a:pt x="447" y="362"/>
                    <a:pt x="383" y="4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5433;p57"/>
            <p:cNvSpPr/>
            <p:nvPr/>
          </p:nvSpPr>
          <p:spPr>
            <a:xfrm>
              <a:off x="2036600" y="2471125"/>
              <a:ext cx="388425" cy="151875"/>
            </a:xfrm>
            <a:custGeom>
              <a:avLst/>
              <a:gdLst/>
              <a:ahLst/>
              <a:cxnLst/>
              <a:rect l="l" t="t" r="r" b="b"/>
              <a:pathLst>
                <a:path w="15537" h="6075" extrusionOk="0">
                  <a:moveTo>
                    <a:pt x="14315" y="0"/>
                  </a:moveTo>
                  <a:cubicBezTo>
                    <a:pt x="14263" y="0"/>
                    <a:pt x="14209" y="0"/>
                    <a:pt x="14145" y="11"/>
                  </a:cubicBezTo>
                  <a:cubicBezTo>
                    <a:pt x="13508" y="64"/>
                    <a:pt x="12840" y="350"/>
                    <a:pt x="12191" y="553"/>
                  </a:cubicBezTo>
                  <a:cubicBezTo>
                    <a:pt x="10280" y="1157"/>
                    <a:pt x="8549" y="1976"/>
                    <a:pt x="6765" y="2655"/>
                  </a:cubicBezTo>
                  <a:cubicBezTo>
                    <a:pt x="4939" y="3345"/>
                    <a:pt x="3176" y="4088"/>
                    <a:pt x="1466" y="4843"/>
                  </a:cubicBezTo>
                  <a:cubicBezTo>
                    <a:pt x="1190" y="4970"/>
                    <a:pt x="871" y="5087"/>
                    <a:pt x="595" y="5246"/>
                  </a:cubicBezTo>
                  <a:cubicBezTo>
                    <a:pt x="340" y="5384"/>
                    <a:pt x="64" y="5596"/>
                    <a:pt x="33" y="5936"/>
                  </a:cubicBezTo>
                  <a:cubicBezTo>
                    <a:pt x="22" y="5947"/>
                    <a:pt x="11" y="5968"/>
                    <a:pt x="11" y="5990"/>
                  </a:cubicBezTo>
                  <a:lnTo>
                    <a:pt x="11" y="6000"/>
                  </a:lnTo>
                  <a:cubicBezTo>
                    <a:pt x="0" y="6021"/>
                    <a:pt x="0" y="6042"/>
                    <a:pt x="0" y="6075"/>
                  </a:cubicBezTo>
                  <a:cubicBezTo>
                    <a:pt x="75" y="6053"/>
                    <a:pt x="160" y="6032"/>
                    <a:pt x="224" y="6011"/>
                  </a:cubicBezTo>
                  <a:cubicBezTo>
                    <a:pt x="404" y="5957"/>
                    <a:pt x="585" y="5894"/>
                    <a:pt x="744" y="5830"/>
                  </a:cubicBezTo>
                  <a:cubicBezTo>
                    <a:pt x="1795" y="5469"/>
                    <a:pt x="2783" y="5065"/>
                    <a:pt x="3802" y="4694"/>
                  </a:cubicBezTo>
                  <a:cubicBezTo>
                    <a:pt x="5140" y="4216"/>
                    <a:pt x="6499" y="3685"/>
                    <a:pt x="7880" y="3196"/>
                  </a:cubicBezTo>
                  <a:cubicBezTo>
                    <a:pt x="9197" y="2719"/>
                    <a:pt x="15431" y="669"/>
                    <a:pt x="15537" y="616"/>
                  </a:cubicBezTo>
                  <a:lnTo>
                    <a:pt x="15367" y="446"/>
                  </a:lnTo>
                  <a:cubicBezTo>
                    <a:pt x="15335" y="404"/>
                    <a:pt x="15303" y="372"/>
                    <a:pt x="15261" y="350"/>
                  </a:cubicBezTo>
                  <a:cubicBezTo>
                    <a:pt x="15261" y="340"/>
                    <a:pt x="15261" y="340"/>
                    <a:pt x="15250" y="340"/>
                  </a:cubicBezTo>
                  <a:cubicBezTo>
                    <a:pt x="15218" y="308"/>
                    <a:pt x="15176" y="276"/>
                    <a:pt x="15133" y="255"/>
                  </a:cubicBezTo>
                  <a:cubicBezTo>
                    <a:pt x="15133" y="244"/>
                    <a:pt x="15133" y="244"/>
                    <a:pt x="15122" y="244"/>
                  </a:cubicBezTo>
                  <a:cubicBezTo>
                    <a:pt x="15091" y="223"/>
                    <a:pt x="15048" y="202"/>
                    <a:pt x="15006" y="180"/>
                  </a:cubicBezTo>
                  <a:cubicBezTo>
                    <a:pt x="15006" y="170"/>
                    <a:pt x="14995" y="170"/>
                    <a:pt x="14985" y="170"/>
                  </a:cubicBezTo>
                  <a:cubicBezTo>
                    <a:pt x="14942" y="138"/>
                    <a:pt x="14900" y="117"/>
                    <a:pt x="14857" y="107"/>
                  </a:cubicBezTo>
                  <a:cubicBezTo>
                    <a:pt x="14846" y="107"/>
                    <a:pt x="14846" y="96"/>
                    <a:pt x="14836" y="96"/>
                  </a:cubicBezTo>
                  <a:cubicBezTo>
                    <a:pt x="14794" y="85"/>
                    <a:pt x="14751" y="64"/>
                    <a:pt x="14709" y="53"/>
                  </a:cubicBezTo>
                  <a:cubicBezTo>
                    <a:pt x="14698" y="53"/>
                    <a:pt x="14687" y="53"/>
                    <a:pt x="14676" y="43"/>
                  </a:cubicBezTo>
                  <a:cubicBezTo>
                    <a:pt x="14624" y="32"/>
                    <a:pt x="14581" y="22"/>
                    <a:pt x="14528" y="22"/>
                  </a:cubicBezTo>
                  <a:lnTo>
                    <a:pt x="14517" y="22"/>
                  </a:lnTo>
                  <a:cubicBezTo>
                    <a:pt x="14464" y="11"/>
                    <a:pt x="14411" y="11"/>
                    <a:pt x="14358" y="0"/>
                  </a:cubicBezTo>
                  <a:close/>
                </a:path>
              </a:pathLst>
            </a:custGeom>
            <a:solidFill>
              <a:srgbClr val="E8BD5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5434;p57"/>
            <p:cNvSpPr/>
            <p:nvPr/>
          </p:nvSpPr>
          <p:spPr>
            <a:xfrm>
              <a:off x="2174650" y="2469525"/>
              <a:ext cx="516125" cy="670125"/>
            </a:xfrm>
            <a:custGeom>
              <a:avLst/>
              <a:gdLst/>
              <a:ahLst/>
              <a:cxnLst/>
              <a:rect l="l" t="t" r="r" b="b"/>
              <a:pathLst>
                <a:path w="20645" h="26805" extrusionOk="0">
                  <a:moveTo>
                    <a:pt x="14167" y="22"/>
                  </a:moveTo>
                  <a:cubicBezTo>
                    <a:pt x="14485" y="1"/>
                    <a:pt x="15186" y="22"/>
                    <a:pt x="15494" y="277"/>
                  </a:cubicBezTo>
                  <a:cubicBezTo>
                    <a:pt x="15792" y="510"/>
                    <a:pt x="15887" y="1030"/>
                    <a:pt x="15962" y="1434"/>
                  </a:cubicBezTo>
                  <a:cubicBezTo>
                    <a:pt x="16036" y="1816"/>
                    <a:pt x="16132" y="2528"/>
                    <a:pt x="16408" y="2687"/>
                  </a:cubicBezTo>
                  <a:cubicBezTo>
                    <a:pt x="16641" y="2836"/>
                    <a:pt x="17119" y="2740"/>
                    <a:pt x="17395" y="2889"/>
                  </a:cubicBezTo>
                  <a:cubicBezTo>
                    <a:pt x="17618" y="3006"/>
                    <a:pt x="17714" y="3409"/>
                    <a:pt x="17788" y="3654"/>
                  </a:cubicBezTo>
                  <a:cubicBezTo>
                    <a:pt x="17979" y="4280"/>
                    <a:pt x="18064" y="4886"/>
                    <a:pt x="18181" y="5575"/>
                  </a:cubicBezTo>
                  <a:cubicBezTo>
                    <a:pt x="18256" y="5990"/>
                    <a:pt x="18319" y="6425"/>
                    <a:pt x="18213" y="6744"/>
                  </a:cubicBezTo>
                  <a:cubicBezTo>
                    <a:pt x="18138" y="6956"/>
                    <a:pt x="17990" y="7201"/>
                    <a:pt x="17862" y="7381"/>
                  </a:cubicBezTo>
                  <a:cubicBezTo>
                    <a:pt x="17714" y="7604"/>
                    <a:pt x="17512" y="7763"/>
                    <a:pt x="17470" y="7944"/>
                  </a:cubicBezTo>
                  <a:cubicBezTo>
                    <a:pt x="17406" y="8230"/>
                    <a:pt x="17459" y="8666"/>
                    <a:pt x="17491" y="9006"/>
                  </a:cubicBezTo>
                  <a:cubicBezTo>
                    <a:pt x="17586" y="9866"/>
                    <a:pt x="17798" y="11045"/>
                    <a:pt x="17937" y="11798"/>
                  </a:cubicBezTo>
                  <a:cubicBezTo>
                    <a:pt x="18171" y="13020"/>
                    <a:pt x="18499" y="14305"/>
                    <a:pt x="18775" y="15282"/>
                  </a:cubicBezTo>
                  <a:cubicBezTo>
                    <a:pt x="19232" y="16874"/>
                    <a:pt x="19700" y="18659"/>
                    <a:pt x="20188" y="20336"/>
                  </a:cubicBezTo>
                  <a:cubicBezTo>
                    <a:pt x="20326" y="20836"/>
                    <a:pt x="20644" y="21547"/>
                    <a:pt x="20475" y="22142"/>
                  </a:cubicBezTo>
                  <a:cubicBezTo>
                    <a:pt x="20337" y="22662"/>
                    <a:pt x="19625" y="22970"/>
                    <a:pt x="19073" y="23225"/>
                  </a:cubicBezTo>
                  <a:cubicBezTo>
                    <a:pt x="18447" y="23512"/>
                    <a:pt x="17852" y="23724"/>
                    <a:pt x="17300" y="23916"/>
                  </a:cubicBezTo>
                  <a:cubicBezTo>
                    <a:pt x="16078" y="24319"/>
                    <a:pt x="14772" y="24733"/>
                    <a:pt x="13519" y="25073"/>
                  </a:cubicBezTo>
                  <a:cubicBezTo>
                    <a:pt x="12755" y="25285"/>
                    <a:pt x="12106" y="25412"/>
                    <a:pt x="11523" y="25572"/>
                  </a:cubicBezTo>
                  <a:cubicBezTo>
                    <a:pt x="10249" y="25901"/>
                    <a:pt x="8974" y="26231"/>
                    <a:pt x="7572" y="26559"/>
                  </a:cubicBezTo>
                  <a:cubicBezTo>
                    <a:pt x="6563" y="26793"/>
                    <a:pt x="5501" y="26804"/>
                    <a:pt x="5003" y="26061"/>
                  </a:cubicBezTo>
                  <a:cubicBezTo>
                    <a:pt x="4790" y="25752"/>
                    <a:pt x="4652" y="25275"/>
                    <a:pt x="4493" y="24829"/>
                  </a:cubicBezTo>
                  <a:cubicBezTo>
                    <a:pt x="4333" y="24393"/>
                    <a:pt x="4142" y="23958"/>
                    <a:pt x="4015" y="23543"/>
                  </a:cubicBezTo>
                  <a:cubicBezTo>
                    <a:pt x="3728" y="22620"/>
                    <a:pt x="3526" y="21664"/>
                    <a:pt x="3325" y="20761"/>
                  </a:cubicBezTo>
                  <a:cubicBezTo>
                    <a:pt x="2698" y="17905"/>
                    <a:pt x="1944" y="15123"/>
                    <a:pt x="1328" y="12266"/>
                  </a:cubicBezTo>
                  <a:cubicBezTo>
                    <a:pt x="935" y="10450"/>
                    <a:pt x="595" y="8305"/>
                    <a:pt x="288" y="6340"/>
                  </a:cubicBezTo>
                  <a:cubicBezTo>
                    <a:pt x="96" y="5066"/>
                    <a:pt x="0" y="3452"/>
                    <a:pt x="807" y="2814"/>
                  </a:cubicBezTo>
                  <a:cubicBezTo>
                    <a:pt x="1169" y="2538"/>
                    <a:pt x="1742" y="2390"/>
                    <a:pt x="2242" y="2220"/>
                  </a:cubicBezTo>
                  <a:cubicBezTo>
                    <a:pt x="3738" y="1731"/>
                    <a:pt x="5534" y="1455"/>
                    <a:pt x="7233" y="1190"/>
                  </a:cubicBezTo>
                  <a:cubicBezTo>
                    <a:pt x="9069" y="893"/>
                    <a:pt x="10567" y="542"/>
                    <a:pt x="12340" y="244"/>
                  </a:cubicBezTo>
                  <a:cubicBezTo>
                    <a:pt x="12935" y="149"/>
                    <a:pt x="13529" y="75"/>
                    <a:pt x="14167" y="22"/>
                  </a:cubicBezTo>
                  <a:close/>
                </a:path>
              </a:pathLst>
            </a:custGeom>
            <a:solidFill>
              <a:srgbClr val="A59A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5435;p57"/>
            <p:cNvSpPr/>
            <p:nvPr/>
          </p:nvSpPr>
          <p:spPr>
            <a:xfrm>
              <a:off x="2227500" y="2544125"/>
              <a:ext cx="321500" cy="84725"/>
            </a:xfrm>
            <a:custGeom>
              <a:avLst/>
              <a:gdLst/>
              <a:ahLst/>
              <a:cxnLst/>
              <a:rect l="l" t="t" r="r" b="b"/>
              <a:pathLst>
                <a:path w="12860" h="3389" extrusionOk="0">
                  <a:moveTo>
                    <a:pt x="12690" y="160"/>
                  </a:moveTo>
                  <a:cubicBezTo>
                    <a:pt x="12669" y="106"/>
                    <a:pt x="12658" y="54"/>
                    <a:pt x="12647" y="0"/>
                  </a:cubicBezTo>
                  <a:cubicBezTo>
                    <a:pt x="12265" y="54"/>
                    <a:pt x="11883" y="139"/>
                    <a:pt x="11500" y="202"/>
                  </a:cubicBezTo>
                  <a:cubicBezTo>
                    <a:pt x="9791" y="489"/>
                    <a:pt x="8251" y="744"/>
                    <a:pt x="6531" y="1083"/>
                  </a:cubicBezTo>
                  <a:cubicBezTo>
                    <a:pt x="5480" y="1286"/>
                    <a:pt x="4418" y="1529"/>
                    <a:pt x="3292" y="1753"/>
                  </a:cubicBezTo>
                  <a:cubicBezTo>
                    <a:pt x="2825" y="1838"/>
                    <a:pt x="2358" y="1933"/>
                    <a:pt x="1678" y="2082"/>
                  </a:cubicBezTo>
                  <a:cubicBezTo>
                    <a:pt x="1263" y="2178"/>
                    <a:pt x="212" y="2315"/>
                    <a:pt x="106" y="2485"/>
                  </a:cubicBezTo>
                  <a:cubicBezTo>
                    <a:pt x="0" y="2666"/>
                    <a:pt x="64" y="3197"/>
                    <a:pt x="234" y="3292"/>
                  </a:cubicBezTo>
                  <a:cubicBezTo>
                    <a:pt x="393" y="3388"/>
                    <a:pt x="690" y="3303"/>
                    <a:pt x="1030" y="3240"/>
                  </a:cubicBezTo>
                  <a:cubicBezTo>
                    <a:pt x="1890" y="3091"/>
                    <a:pt x="2761" y="2952"/>
                    <a:pt x="3483" y="2804"/>
                  </a:cubicBezTo>
                  <a:cubicBezTo>
                    <a:pt x="6233" y="2241"/>
                    <a:pt x="9015" y="1891"/>
                    <a:pt x="11724" y="1402"/>
                  </a:cubicBezTo>
                  <a:cubicBezTo>
                    <a:pt x="12074" y="1338"/>
                    <a:pt x="12531" y="1286"/>
                    <a:pt x="12860" y="1211"/>
                  </a:cubicBezTo>
                  <a:cubicBezTo>
                    <a:pt x="12817" y="861"/>
                    <a:pt x="12765" y="510"/>
                    <a:pt x="12690" y="16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5436;p57"/>
            <p:cNvSpPr/>
            <p:nvPr/>
          </p:nvSpPr>
          <p:spPr>
            <a:xfrm>
              <a:off x="2229875" y="2608375"/>
              <a:ext cx="331350" cy="86025"/>
            </a:xfrm>
            <a:custGeom>
              <a:avLst/>
              <a:gdLst/>
              <a:ahLst/>
              <a:cxnLst/>
              <a:rect l="l" t="t" r="r" b="b"/>
              <a:pathLst>
                <a:path w="13254" h="3441" extrusionOk="0">
                  <a:moveTo>
                    <a:pt x="13009" y="0"/>
                  </a:moveTo>
                  <a:cubicBezTo>
                    <a:pt x="12521" y="43"/>
                    <a:pt x="12000" y="170"/>
                    <a:pt x="11512" y="255"/>
                  </a:cubicBezTo>
                  <a:cubicBezTo>
                    <a:pt x="9791" y="531"/>
                    <a:pt x="8252" y="797"/>
                    <a:pt x="6532" y="1137"/>
                  </a:cubicBezTo>
                  <a:cubicBezTo>
                    <a:pt x="5480" y="1338"/>
                    <a:pt x="4429" y="1583"/>
                    <a:pt x="3292" y="1795"/>
                  </a:cubicBezTo>
                  <a:cubicBezTo>
                    <a:pt x="2825" y="1890"/>
                    <a:pt x="2369" y="1975"/>
                    <a:pt x="1678" y="2135"/>
                  </a:cubicBezTo>
                  <a:cubicBezTo>
                    <a:pt x="1264" y="2220"/>
                    <a:pt x="224" y="2358"/>
                    <a:pt x="117" y="2539"/>
                  </a:cubicBezTo>
                  <a:cubicBezTo>
                    <a:pt x="0" y="2719"/>
                    <a:pt x="75" y="3240"/>
                    <a:pt x="245" y="3346"/>
                  </a:cubicBezTo>
                  <a:cubicBezTo>
                    <a:pt x="394" y="3441"/>
                    <a:pt x="691" y="3356"/>
                    <a:pt x="1031" y="3292"/>
                  </a:cubicBezTo>
                  <a:cubicBezTo>
                    <a:pt x="1890" y="3144"/>
                    <a:pt x="2761" y="2995"/>
                    <a:pt x="3483" y="2857"/>
                  </a:cubicBezTo>
                  <a:cubicBezTo>
                    <a:pt x="6234" y="2294"/>
                    <a:pt x="9027" y="1933"/>
                    <a:pt x="11724" y="1455"/>
                  </a:cubicBezTo>
                  <a:cubicBezTo>
                    <a:pt x="12255" y="1359"/>
                    <a:pt x="12988" y="1286"/>
                    <a:pt x="13253" y="1126"/>
                  </a:cubicBezTo>
                  <a:cubicBezTo>
                    <a:pt x="13179" y="755"/>
                    <a:pt x="13094" y="382"/>
                    <a:pt x="1300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5437;p57"/>
            <p:cNvSpPr/>
            <p:nvPr/>
          </p:nvSpPr>
          <p:spPr>
            <a:xfrm>
              <a:off x="2258275" y="2669175"/>
              <a:ext cx="312775" cy="83650"/>
            </a:xfrm>
            <a:custGeom>
              <a:avLst/>
              <a:gdLst/>
              <a:ahLst/>
              <a:cxnLst/>
              <a:rect l="l" t="t" r="r" b="b"/>
              <a:pathLst>
                <a:path w="12511" h="3346" extrusionOk="0">
                  <a:moveTo>
                    <a:pt x="12351" y="0"/>
                  </a:moveTo>
                  <a:cubicBezTo>
                    <a:pt x="12065" y="53"/>
                    <a:pt x="11777" y="107"/>
                    <a:pt x="11501" y="159"/>
                  </a:cubicBezTo>
                  <a:cubicBezTo>
                    <a:pt x="9781" y="435"/>
                    <a:pt x="8252" y="701"/>
                    <a:pt x="6521" y="1041"/>
                  </a:cubicBezTo>
                  <a:cubicBezTo>
                    <a:pt x="5481" y="1242"/>
                    <a:pt x="4419" y="1487"/>
                    <a:pt x="3293" y="1700"/>
                  </a:cubicBezTo>
                  <a:cubicBezTo>
                    <a:pt x="2826" y="1795"/>
                    <a:pt x="2358" y="1880"/>
                    <a:pt x="1668" y="2039"/>
                  </a:cubicBezTo>
                  <a:cubicBezTo>
                    <a:pt x="1264" y="2124"/>
                    <a:pt x="213" y="2262"/>
                    <a:pt x="107" y="2443"/>
                  </a:cubicBezTo>
                  <a:cubicBezTo>
                    <a:pt x="1" y="2613"/>
                    <a:pt x="65" y="3144"/>
                    <a:pt x="235" y="3250"/>
                  </a:cubicBezTo>
                  <a:cubicBezTo>
                    <a:pt x="383" y="3345"/>
                    <a:pt x="681" y="3250"/>
                    <a:pt x="1020" y="3196"/>
                  </a:cubicBezTo>
                  <a:cubicBezTo>
                    <a:pt x="1891" y="3048"/>
                    <a:pt x="2762" y="2899"/>
                    <a:pt x="3473" y="2761"/>
                  </a:cubicBezTo>
                  <a:cubicBezTo>
                    <a:pt x="6234" y="2198"/>
                    <a:pt x="9016" y="1837"/>
                    <a:pt x="11725" y="1360"/>
                  </a:cubicBezTo>
                  <a:cubicBezTo>
                    <a:pt x="11958" y="1317"/>
                    <a:pt x="12245" y="1275"/>
                    <a:pt x="12511" y="1232"/>
                  </a:cubicBezTo>
                  <a:cubicBezTo>
                    <a:pt x="12457" y="818"/>
                    <a:pt x="12404" y="414"/>
                    <a:pt x="1235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5438;p57"/>
            <p:cNvSpPr/>
            <p:nvPr/>
          </p:nvSpPr>
          <p:spPr>
            <a:xfrm>
              <a:off x="2260675" y="2733675"/>
              <a:ext cx="317525" cy="84450"/>
            </a:xfrm>
            <a:custGeom>
              <a:avLst/>
              <a:gdLst/>
              <a:ahLst/>
              <a:cxnLst/>
              <a:rect l="l" t="t" r="r" b="b"/>
              <a:pathLst>
                <a:path w="12701" h="3378" extrusionOk="0">
                  <a:moveTo>
                    <a:pt x="12573" y="1"/>
                  </a:moveTo>
                  <a:cubicBezTo>
                    <a:pt x="12212" y="54"/>
                    <a:pt x="11851" y="139"/>
                    <a:pt x="11511" y="192"/>
                  </a:cubicBezTo>
                  <a:cubicBezTo>
                    <a:pt x="9791" y="479"/>
                    <a:pt x="8252" y="734"/>
                    <a:pt x="6531" y="1074"/>
                  </a:cubicBezTo>
                  <a:cubicBezTo>
                    <a:pt x="5480" y="1286"/>
                    <a:pt x="4429" y="1520"/>
                    <a:pt x="3292" y="1742"/>
                  </a:cubicBezTo>
                  <a:cubicBezTo>
                    <a:pt x="2825" y="1827"/>
                    <a:pt x="2369" y="1923"/>
                    <a:pt x="1678" y="2072"/>
                  </a:cubicBezTo>
                  <a:cubicBezTo>
                    <a:pt x="1264" y="2167"/>
                    <a:pt x="224" y="2305"/>
                    <a:pt x="106" y="2475"/>
                  </a:cubicBezTo>
                  <a:cubicBezTo>
                    <a:pt x="0" y="2655"/>
                    <a:pt x="64" y="3186"/>
                    <a:pt x="245" y="3293"/>
                  </a:cubicBezTo>
                  <a:cubicBezTo>
                    <a:pt x="393" y="3378"/>
                    <a:pt x="691" y="3293"/>
                    <a:pt x="1031" y="3240"/>
                  </a:cubicBezTo>
                  <a:cubicBezTo>
                    <a:pt x="1890" y="3080"/>
                    <a:pt x="2761" y="2943"/>
                    <a:pt x="3483" y="2794"/>
                  </a:cubicBezTo>
                  <a:cubicBezTo>
                    <a:pt x="6234" y="2242"/>
                    <a:pt x="9016" y="1881"/>
                    <a:pt x="11724" y="1402"/>
                  </a:cubicBezTo>
                  <a:cubicBezTo>
                    <a:pt x="12021" y="1350"/>
                    <a:pt x="12393" y="1296"/>
                    <a:pt x="12701" y="1232"/>
                  </a:cubicBezTo>
                  <a:cubicBezTo>
                    <a:pt x="12658" y="829"/>
                    <a:pt x="12616" y="415"/>
                    <a:pt x="1257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5439;p57"/>
            <p:cNvSpPr/>
            <p:nvPr/>
          </p:nvSpPr>
          <p:spPr>
            <a:xfrm>
              <a:off x="2273400" y="2789700"/>
              <a:ext cx="321550" cy="84700"/>
            </a:xfrm>
            <a:custGeom>
              <a:avLst/>
              <a:gdLst/>
              <a:ahLst/>
              <a:cxnLst/>
              <a:rect l="l" t="t" r="r" b="b"/>
              <a:pathLst>
                <a:path w="12862" h="3388" extrusionOk="0">
                  <a:moveTo>
                    <a:pt x="12691" y="171"/>
                  </a:moveTo>
                  <a:cubicBezTo>
                    <a:pt x="12680" y="107"/>
                    <a:pt x="12659" y="53"/>
                    <a:pt x="12649" y="1"/>
                  </a:cubicBezTo>
                  <a:cubicBezTo>
                    <a:pt x="12267" y="53"/>
                    <a:pt x="11884" y="138"/>
                    <a:pt x="11512" y="202"/>
                  </a:cubicBezTo>
                  <a:cubicBezTo>
                    <a:pt x="9792" y="489"/>
                    <a:pt x="8252" y="744"/>
                    <a:pt x="6532" y="1084"/>
                  </a:cubicBezTo>
                  <a:cubicBezTo>
                    <a:pt x="5480" y="1296"/>
                    <a:pt x="4430" y="1530"/>
                    <a:pt x="3293" y="1752"/>
                  </a:cubicBezTo>
                  <a:cubicBezTo>
                    <a:pt x="2826" y="1837"/>
                    <a:pt x="2369" y="1933"/>
                    <a:pt x="1679" y="2082"/>
                  </a:cubicBezTo>
                  <a:cubicBezTo>
                    <a:pt x="1265" y="2177"/>
                    <a:pt x="213" y="2316"/>
                    <a:pt x="107" y="2486"/>
                  </a:cubicBezTo>
                  <a:cubicBezTo>
                    <a:pt x="1" y="2666"/>
                    <a:pt x="65" y="3197"/>
                    <a:pt x="234" y="3303"/>
                  </a:cubicBezTo>
                  <a:cubicBezTo>
                    <a:pt x="394" y="3388"/>
                    <a:pt x="691" y="3303"/>
                    <a:pt x="1031" y="3239"/>
                  </a:cubicBezTo>
                  <a:cubicBezTo>
                    <a:pt x="1891" y="3090"/>
                    <a:pt x="2762" y="2953"/>
                    <a:pt x="3484" y="2804"/>
                  </a:cubicBezTo>
                  <a:cubicBezTo>
                    <a:pt x="6235" y="2252"/>
                    <a:pt x="9017" y="1891"/>
                    <a:pt x="11725" y="1402"/>
                  </a:cubicBezTo>
                  <a:cubicBezTo>
                    <a:pt x="12075" y="1339"/>
                    <a:pt x="12532" y="1285"/>
                    <a:pt x="12861" y="1211"/>
                  </a:cubicBezTo>
                  <a:cubicBezTo>
                    <a:pt x="12819" y="860"/>
                    <a:pt x="12765" y="510"/>
                    <a:pt x="12691" y="17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5440;p57"/>
            <p:cNvSpPr/>
            <p:nvPr/>
          </p:nvSpPr>
          <p:spPr>
            <a:xfrm>
              <a:off x="2275800" y="2854200"/>
              <a:ext cx="331350" cy="85800"/>
            </a:xfrm>
            <a:custGeom>
              <a:avLst/>
              <a:gdLst/>
              <a:ahLst/>
              <a:cxnLst/>
              <a:rect l="l" t="t" r="r" b="b"/>
              <a:pathLst>
                <a:path w="13254" h="3432" extrusionOk="0">
                  <a:moveTo>
                    <a:pt x="13009" y="1"/>
                  </a:moveTo>
                  <a:cubicBezTo>
                    <a:pt x="12521" y="43"/>
                    <a:pt x="12001" y="160"/>
                    <a:pt x="11512" y="245"/>
                  </a:cubicBezTo>
                  <a:cubicBezTo>
                    <a:pt x="9792" y="532"/>
                    <a:pt x="8252" y="787"/>
                    <a:pt x="6531" y="1126"/>
                  </a:cubicBezTo>
                  <a:cubicBezTo>
                    <a:pt x="5480" y="1329"/>
                    <a:pt x="4429" y="1572"/>
                    <a:pt x="3293" y="1796"/>
                  </a:cubicBezTo>
                  <a:cubicBezTo>
                    <a:pt x="2826" y="1881"/>
                    <a:pt x="2368" y="1976"/>
                    <a:pt x="1679" y="2125"/>
                  </a:cubicBezTo>
                  <a:cubicBezTo>
                    <a:pt x="1264" y="2210"/>
                    <a:pt x="223" y="2348"/>
                    <a:pt x="117" y="2528"/>
                  </a:cubicBezTo>
                  <a:cubicBezTo>
                    <a:pt x="1" y="2709"/>
                    <a:pt x="75" y="3240"/>
                    <a:pt x="245" y="3335"/>
                  </a:cubicBezTo>
                  <a:cubicBezTo>
                    <a:pt x="393" y="3431"/>
                    <a:pt x="691" y="3346"/>
                    <a:pt x="1030" y="3283"/>
                  </a:cubicBezTo>
                  <a:cubicBezTo>
                    <a:pt x="1891" y="3134"/>
                    <a:pt x="2762" y="2995"/>
                    <a:pt x="3484" y="2847"/>
                  </a:cubicBezTo>
                  <a:cubicBezTo>
                    <a:pt x="6234" y="2284"/>
                    <a:pt x="9027" y="1933"/>
                    <a:pt x="11725" y="1445"/>
                  </a:cubicBezTo>
                  <a:cubicBezTo>
                    <a:pt x="12256" y="1350"/>
                    <a:pt x="12999" y="1275"/>
                    <a:pt x="13254" y="1116"/>
                  </a:cubicBezTo>
                  <a:cubicBezTo>
                    <a:pt x="13179" y="744"/>
                    <a:pt x="13094" y="373"/>
                    <a:pt x="130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5441;p57"/>
            <p:cNvSpPr/>
            <p:nvPr/>
          </p:nvSpPr>
          <p:spPr>
            <a:xfrm>
              <a:off x="2304200" y="2914725"/>
              <a:ext cx="312775" cy="83675"/>
            </a:xfrm>
            <a:custGeom>
              <a:avLst/>
              <a:gdLst/>
              <a:ahLst/>
              <a:cxnLst/>
              <a:rect l="l" t="t" r="r" b="b"/>
              <a:pathLst>
                <a:path w="12511" h="3347" extrusionOk="0">
                  <a:moveTo>
                    <a:pt x="12351" y="1"/>
                  </a:moveTo>
                  <a:cubicBezTo>
                    <a:pt x="12064" y="54"/>
                    <a:pt x="11778" y="118"/>
                    <a:pt x="11502" y="161"/>
                  </a:cubicBezTo>
                  <a:cubicBezTo>
                    <a:pt x="9782" y="437"/>
                    <a:pt x="8252" y="702"/>
                    <a:pt x="6521" y="1042"/>
                  </a:cubicBezTo>
                  <a:cubicBezTo>
                    <a:pt x="5480" y="1244"/>
                    <a:pt x="4418" y="1488"/>
                    <a:pt x="3293" y="1700"/>
                  </a:cubicBezTo>
                  <a:cubicBezTo>
                    <a:pt x="2825" y="1796"/>
                    <a:pt x="2358" y="1881"/>
                    <a:pt x="1668" y="2040"/>
                  </a:cubicBezTo>
                  <a:cubicBezTo>
                    <a:pt x="1265" y="2125"/>
                    <a:pt x="213" y="2263"/>
                    <a:pt x="107" y="2443"/>
                  </a:cubicBezTo>
                  <a:cubicBezTo>
                    <a:pt x="1" y="2624"/>
                    <a:pt x="64" y="3144"/>
                    <a:pt x="234" y="3251"/>
                  </a:cubicBezTo>
                  <a:cubicBezTo>
                    <a:pt x="394" y="3347"/>
                    <a:pt x="680" y="3262"/>
                    <a:pt x="1020" y="3198"/>
                  </a:cubicBezTo>
                  <a:cubicBezTo>
                    <a:pt x="1891" y="3049"/>
                    <a:pt x="2762" y="2901"/>
                    <a:pt x="3474" y="2762"/>
                  </a:cubicBezTo>
                  <a:cubicBezTo>
                    <a:pt x="6235" y="2200"/>
                    <a:pt x="9017" y="1839"/>
                    <a:pt x="11724" y="1360"/>
                  </a:cubicBezTo>
                  <a:cubicBezTo>
                    <a:pt x="11958" y="1318"/>
                    <a:pt x="12245" y="1275"/>
                    <a:pt x="12510" y="1233"/>
                  </a:cubicBezTo>
                  <a:cubicBezTo>
                    <a:pt x="12458" y="819"/>
                    <a:pt x="12404" y="416"/>
                    <a:pt x="1235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5442;p57"/>
            <p:cNvSpPr/>
            <p:nvPr/>
          </p:nvSpPr>
          <p:spPr>
            <a:xfrm>
              <a:off x="2306600" y="2979250"/>
              <a:ext cx="317550" cy="84725"/>
            </a:xfrm>
            <a:custGeom>
              <a:avLst/>
              <a:gdLst/>
              <a:ahLst/>
              <a:cxnLst/>
              <a:rect l="l" t="t" r="r" b="b"/>
              <a:pathLst>
                <a:path w="12702" h="3389" extrusionOk="0">
                  <a:moveTo>
                    <a:pt x="12574" y="1"/>
                  </a:moveTo>
                  <a:cubicBezTo>
                    <a:pt x="12213" y="65"/>
                    <a:pt x="11862" y="139"/>
                    <a:pt x="11512" y="202"/>
                  </a:cubicBezTo>
                  <a:cubicBezTo>
                    <a:pt x="9792" y="478"/>
                    <a:pt x="8251" y="744"/>
                    <a:pt x="6531" y="1073"/>
                  </a:cubicBezTo>
                  <a:cubicBezTo>
                    <a:pt x="5480" y="1285"/>
                    <a:pt x="4428" y="1530"/>
                    <a:pt x="3293" y="1743"/>
                  </a:cubicBezTo>
                  <a:cubicBezTo>
                    <a:pt x="2825" y="1838"/>
                    <a:pt x="2368" y="1923"/>
                    <a:pt x="1679" y="2071"/>
                  </a:cubicBezTo>
                  <a:cubicBezTo>
                    <a:pt x="1264" y="2167"/>
                    <a:pt x="223" y="2305"/>
                    <a:pt x="107" y="2486"/>
                  </a:cubicBezTo>
                  <a:cubicBezTo>
                    <a:pt x="1" y="2656"/>
                    <a:pt x="64" y="3187"/>
                    <a:pt x="244" y="3293"/>
                  </a:cubicBezTo>
                  <a:cubicBezTo>
                    <a:pt x="393" y="3388"/>
                    <a:pt x="690" y="3293"/>
                    <a:pt x="1030" y="3239"/>
                  </a:cubicBezTo>
                  <a:cubicBezTo>
                    <a:pt x="1891" y="3081"/>
                    <a:pt x="2762" y="2942"/>
                    <a:pt x="3484" y="2793"/>
                  </a:cubicBezTo>
                  <a:cubicBezTo>
                    <a:pt x="6234" y="2241"/>
                    <a:pt x="9016" y="1880"/>
                    <a:pt x="11724" y="1403"/>
                  </a:cubicBezTo>
                  <a:cubicBezTo>
                    <a:pt x="12022" y="1349"/>
                    <a:pt x="12393" y="1296"/>
                    <a:pt x="12701" y="124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5443;p57"/>
            <p:cNvSpPr/>
            <p:nvPr/>
          </p:nvSpPr>
          <p:spPr>
            <a:xfrm>
              <a:off x="2216600" y="2539875"/>
              <a:ext cx="25775" cy="22600"/>
            </a:xfrm>
            <a:custGeom>
              <a:avLst/>
              <a:gdLst/>
              <a:ahLst/>
              <a:cxnLst/>
              <a:rect l="l" t="t" r="r" b="b"/>
              <a:pathLst>
                <a:path w="1031" h="904" extrusionOk="0">
                  <a:moveTo>
                    <a:pt x="0" y="670"/>
                  </a:moveTo>
                  <a:cubicBezTo>
                    <a:pt x="33" y="531"/>
                    <a:pt x="117" y="394"/>
                    <a:pt x="224" y="319"/>
                  </a:cubicBezTo>
                  <a:cubicBezTo>
                    <a:pt x="361" y="213"/>
                    <a:pt x="935" y="0"/>
                    <a:pt x="988" y="276"/>
                  </a:cubicBezTo>
                  <a:cubicBezTo>
                    <a:pt x="1031" y="531"/>
                    <a:pt x="202" y="903"/>
                    <a:pt x="0" y="67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5444;p57"/>
            <p:cNvSpPr/>
            <p:nvPr/>
          </p:nvSpPr>
          <p:spPr>
            <a:xfrm>
              <a:off x="2189525" y="2558725"/>
              <a:ext cx="18350" cy="22575"/>
            </a:xfrm>
            <a:custGeom>
              <a:avLst/>
              <a:gdLst/>
              <a:ahLst/>
              <a:cxnLst/>
              <a:rect l="l" t="t" r="r" b="b"/>
              <a:pathLst>
                <a:path w="734" h="903" extrusionOk="0">
                  <a:moveTo>
                    <a:pt x="733" y="362"/>
                  </a:moveTo>
                  <a:cubicBezTo>
                    <a:pt x="712" y="574"/>
                    <a:pt x="585" y="903"/>
                    <a:pt x="415" y="903"/>
                  </a:cubicBezTo>
                  <a:cubicBezTo>
                    <a:pt x="0" y="903"/>
                    <a:pt x="500" y="1"/>
                    <a:pt x="733" y="36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5445;p57"/>
            <p:cNvSpPr/>
            <p:nvPr/>
          </p:nvSpPr>
          <p:spPr>
            <a:xfrm>
              <a:off x="2219000" y="2566175"/>
              <a:ext cx="12225" cy="12475"/>
            </a:xfrm>
            <a:custGeom>
              <a:avLst/>
              <a:gdLst/>
              <a:ahLst/>
              <a:cxnLst/>
              <a:rect l="l" t="t" r="r" b="b"/>
              <a:pathLst>
                <a:path w="489" h="499" extrusionOk="0">
                  <a:moveTo>
                    <a:pt x="446" y="85"/>
                  </a:moveTo>
                  <a:cubicBezTo>
                    <a:pt x="446" y="128"/>
                    <a:pt x="456" y="170"/>
                    <a:pt x="489" y="180"/>
                  </a:cubicBezTo>
                  <a:cubicBezTo>
                    <a:pt x="446" y="382"/>
                    <a:pt x="308" y="489"/>
                    <a:pt x="74" y="499"/>
                  </a:cubicBezTo>
                  <a:cubicBezTo>
                    <a:pt x="53" y="467"/>
                    <a:pt x="32" y="425"/>
                    <a:pt x="0" y="404"/>
                  </a:cubicBezTo>
                  <a:cubicBezTo>
                    <a:pt x="43" y="201"/>
                    <a:pt x="191" y="0"/>
                    <a:pt x="446" y="8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5446;p57"/>
            <p:cNvSpPr/>
            <p:nvPr/>
          </p:nvSpPr>
          <p:spPr>
            <a:xfrm>
              <a:off x="2530400" y="2475900"/>
              <a:ext cx="22850" cy="13300"/>
            </a:xfrm>
            <a:custGeom>
              <a:avLst/>
              <a:gdLst/>
              <a:ahLst/>
              <a:cxnLst/>
              <a:rect l="l" t="t" r="r" b="b"/>
              <a:pathLst>
                <a:path w="914" h="532" extrusionOk="0">
                  <a:moveTo>
                    <a:pt x="776" y="138"/>
                  </a:moveTo>
                  <a:cubicBezTo>
                    <a:pt x="914" y="531"/>
                    <a:pt x="54" y="531"/>
                    <a:pt x="33" y="287"/>
                  </a:cubicBezTo>
                  <a:cubicBezTo>
                    <a:pt x="0" y="43"/>
                    <a:pt x="585" y="1"/>
                    <a:pt x="776" y="13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5447;p57"/>
            <p:cNvSpPr/>
            <p:nvPr/>
          </p:nvSpPr>
          <p:spPr>
            <a:xfrm>
              <a:off x="2494575" y="2481750"/>
              <a:ext cx="26825" cy="16200"/>
            </a:xfrm>
            <a:custGeom>
              <a:avLst/>
              <a:gdLst/>
              <a:ahLst/>
              <a:cxnLst/>
              <a:rect l="l" t="t" r="r" b="b"/>
              <a:pathLst>
                <a:path w="1073" h="648" extrusionOk="0">
                  <a:moveTo>
                    <a:pt x="626" y="53"/>
                  </a:moveTo>
                  <a:cubicBezTo>
                    <a:pt x="860" y="32"/>
                    <a:pt x="1020" y="0"/>
                    <a:pt x="1041" y="180"/>
                  </a:cubicBezTo>
                  <a:cubicBezTo>
                    <a:pt x="1072" y="467"/>
                    <a:pt x="74" y="647"/>
                    <a:pt x="32" y="350"/>
                  </a:cubicBezTo>
                  <a:cubicBezTo>
                    <a:pt x="0" y="117"/>
                    <a:pt x="404" y="85"/>
                    <a:pt x="626" y="5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5448;p57"/>
            <p:cNvSpPr/>
            <p:nvPr/>
          </p:nvSpPr>
          <p:spPr>
            <a:xfrm>
              <a:off x="2552450" y="2489175"/>
              <a:ext cx="11175" cy="13550"/>
            </a:xfrm>
            <a:custGeom>
              <a:avLst/>
              <a:gdLst/>
              <a:ahLst/>
              <a:cxnLst/>
              <a:rect l="l" t="t" r="r" b="b"/>
              <a:pathLst>
                <a:path w="447" h="542" extrusionOk="0">
                  <a:moveTo>
                    <a:pt x="308" y="107"/>
                  </a:moveTo>
                  <a:cubicBezTo>
                    <a:pt x="446" y="244"/>
                    <a:pt x="393" y="542"/>
                    <a:pt x="213" y="520"/>
                  </a:cubicBezTo>
                  <a:cubicBezTo>
                    <a:pt x="0" y="510"/>
                    <a:pt x="0" y="0"/>
                    <a:pt x="308" y="10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5449;p57"/>
            <p:cNvSpPr/>
            <p:nvPr/>
          </p:nvSpPr>
          <p:spPr>
            <a:xfrm>
              <a:off x="2583775" y="2552900"/>
              <a:ext cx="31875" cy="82325"/>
            </a:xfrm>
            <a:custGeom>
              <a:avLst/>
              <a:gdLst/>
              <a:ahLst/>
              <a:cxnLst/>
              <a:rect l="l" t="t" r="r" b="b"/>
              <a:pathLst>
                <a:path w="1275" h="3293" extrusionOk="0">
                  <a:moveTo>
                    <a:pt x="456" y="3281"/>
                  </a:moveTo>
                  <a:cubicBezTo>
                    <a:pt x="287" y="2920"/>
                    <a:pt x="265" y="2336"/>
                    <a:pt x="202" y="1752"/>
                  </a:cubicBezTo>
                  <a:cubicBezTo>
                    <a:pt x="170" y="1487"/>
                    <a:pt x="159" y="1253"/>
                    <a:pt x="117" y="956"/>
                  </a:cubicBezTo>
                  <a:cubicBezTo>
                    <a:pt x="85" y="722"/>
                    <a:pt x="0" y="329"/>
                    <a:pt x="95" y="180"/>
                  </a:cubicBezTo>
                  <a:cubicBezTo>
                    <a:pt x="191" y="21"/>
                    <a:pt x="637" y="0"/>
                    <a:pt x="786" y="117"/>
                  </a:cubicBezTo>
                  <a:cubicBezTo>
                    <a:pt x="881" y="191"/>
                    <a:pt x="924" y="584"/>
                    <a:pt x="956" y="828"/>
                  </a:cubicBezTo>
                  <a:cubicBezTo>
                    <a:pt x="1041" y="1381"/>
                    <a:pt x="1115" y="1763"/>
                    <a:pt x="1190" y="2347"/>
                  </a:cubicBezTo>
                  <a:cubicBezTo>
                    <a:pt x="1221" y="2601"/>
                    <a:pt x="1275" y="2963"/>
                    <a:pt x="1168" y="3101"/>
                  </a:cubicBezTo>
                  <a:cubicBezTo>
                    <a:pt x="1062" y="3260"/>
                    <a:pt x="680" y="3292"/>
                    <a:pt x="456" y="3281"/>
                  </a:cubicBezTo>
                  <a:close/>
                </a:path>
              </a:pathLst>
            </a:custGeom>
            <a:solidFill>
              <a:srgbClr val="F9D8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5450;p57"/>
            <p:cNvSpPr/>
            <p:nvPr/>
          </p:nvSpPr>
          <p:spPr>
            <a:xfrm>
              <a:off x="2036350" y="2486575"/>
              <a:ext cx="575850" cy="691075"/>
            </a:xfrm>
            <a:custGeom>
              <a:avLst/>
              <a:gdLst/>
              <a:ahLst/>
              <a:cxnLst/>
              <a:rect l="l" t="t" r="r" b="b"/>
              <a:pathLst>
                <a:path w="23034" h="27643" extrusionOk="0">
                  <a:moveTo>
                    <a:pt x="14893" y="0"/>
                  </a:moveTo>
                  <a:cubicBezTo>
                    <a:pt x="13151" y="0"/>
                    <a:pt x="9041" y="2161"/>
                    <a:pt x="7890" y="2578"/>
                  </a:cubicBezTo>
                  <a:cubicBezTo>
                    <a:pt x="6509" y="3067"/>
                    <a:pt x="5150" y="3598"/>
                    <a:pt x="3812" y="4076"/>
                  </a:cubicBezTo>
                  <a:cubicBezTo>
                    <a:pt x="2793" y="4447"/>
                    <a:pt x="1805" y="4851"/>
                    <a:pt x="754" y="5212"/>
                  </a:cubicBezTo>
                  <a:cubicBezTo>
                    <a:pt x="595" y="5276"/>
                    <a:pt x="414" y="5339"/>
                    <a:pt x="234" y="5393"/>
                  </a:cubicBezTo>
                  <a:cubicBezTo>
                    <a:pt x="170" y="5414"/>
                    <a:pt x="85" y="5435"/>
                    <a:pt x="10" y="5457"/>
                  </a:cubicBezTo>
                  <a:cubicBezTo>
                    <a:pt x="0" y="5796"/>
                    <a:pt x="340" y="6455"/>
                    <a:pt x="456" y="6773"/>
                  </a:cubicBezTo>
                  <a:cubicBezTo>
                    <a:pt x="1327" y="9152"/>
                    <a:pt x="2092" y="11446"/>
                    <a:pt x="2974" y="13708"/>
                  </a:cubicBezTo>
                  <a:cubicBezTo>
                    <a:pt x="4057" y="16480"/>
                    <a:pt x="4991" y="19241"/>
                    <a:pt x="5989" y="22044"/>
                  </a:cubicBezTo>
                  <a:cubicBezTo>
                    <a:pt x="6457" y="23371"/>
                    <a:pt x="6955" y="24890"/>
                    <a:pt x="7519" y="26196"/>
                  </a:cubicBezTo>
                  <a:cubicBezTo>
                    <a:pt x="7805" y="26854"/>
                    <a:pt x="8124" y="27513"/>
                    <a:pt x="8803" y="27619"/>
                  </a:cubicBezTo>
                  <a:cubicBezTo>
                    <a:pt x="8896" y="27635"/>
                    <a:pt x="8995" y="27642"/>
                    <a:pt x="9099" y="27642"/>
                  </a:cubicBezTo>
                  <a:cubicBezTo>
                    <a:pt x="9680" y="27642"/>
                    <a:pt x="10388" y="27418"/>
                    <a:pt x="10821" y="27300"/>
                  </a:cubicBezTo>
                  <a:cubicBezTo>
                    <a:pt x="12149" y="26939"/>
                    <a:pt x="13338" y="26611"/>
                    <a:pt x="14527" y="26196"/>
                  </a:cubicBezTo>
                  <a:cubicBezTo>
                    <a:pt x="16300" y="25559"/>
                    <a:pt x="18148" y="24964"/>
                    <a:pt x="19837" y="24263"/>
                  </a:cubicBezTo>
                  <a:cubicBezTo>
                    <a:pt x="20092" y="24157"/>
                    <a:pt x="20368" y="24008"/>
                    <a:pt x="20676" y="23902"/>
                  </a:cubicBezTo>
                  <a:cubicBezTo>
                    <a:pt x="20963" y="23786"/>
                    <a:pt x="21260" y="23701"/>
                    <a:pt x="21557" y="23573"/>
                  </a:cubicBezTo>
                  <a:cubicBezTo>
                    <a:pt x="22077" y="23371"/>
                    <a:pt x="22853" y="23127"/>
                    <a:pt x="22969" y="22564"/>
                  </a:cubicBezTo>
                  <a:cubicBezTo>
                    <a:pt x="23033" y="22214"/>
                    <a:pt x="22768" y="21577"/>
                    <a:pt x="22619" y="21110"/>
                  </a:cubicBezTo>
                  <a:cubicBezTo>
                    <a:pt x="22460" y="20600"/>
                    <a:pt x="22343" y="20122"/>
                    <a:pt x="22205" y="19676"/>
                  </a:cubicBezTo>
                  <a:cubicBezTo>
                    <a:pt x="21897" y="18710"/>
                    <a:pt x="21525" y="17828"/>
                    <a:pt x="21185" y="16968"/>
                  </a:cubicBezTo>
                  <a:cubicBezTo>
                    <a:pt x="20474" y="15152"/>
                    <a:pt x="19805" y="13431"/>
                    <a:pt x="19210" y="11488"/>
                  </a:cubicBezTo>
                  <a:cubicBezTo>
                    <a:pt x="18637" y="9556"/>
                    <a:pt x="18021" y="7793"/>
                    <a:pt x="17490" y="5785"/>
                  </a:cubicBezTo>
                  <a:cubicBezTo>
                    <a:pt x="17246" y="4862"/>
                    <a:pt x="16980" y="3843"/>
                    <a:pt x="16694" y="2844"/>
                  </a:cubicBezTo>
                  <a:cubicBezTo>
                    <a:pt x="16428" y="1899"/>
                    <a:pt x="16227" y="1134"/>
                    <a:pt x="15769" y="476"/>
                  </a:cubicBezTo>
                  <a:cubicBezTo>
                    <a:pt x="15685" y="359"/>
                    <a:pt x="15589" y="242"/>
                    <a:pt x="15483" y="147"/>
                  </a:cubicBezTo>
                  <a:cubicBezTo>
                    <a:pt x="15347" y="45"/>
                    <a:pt x="15144" y="0"/>
                    <a:pt x="14893" y="0"/>
                  </a:cubicBezTo>
                  <a:close/>
                </a:path>
              </a:pathLst>
            </a:custGeom>
            <a:solidFill>
              <a:srgbClr val="F9D8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5451;p57"/>
            <p:cNvSpPr/>
            <p:nvPr/>
          </p:nvSpPr>
          <p:spPr>
            <a:xfrm>
              <a:off x="2055975" y="2640225"/>
              <a:ext cx="19675" cy="27900"/>
            </a:xfrm>
            <a:custGeom>
              <a:avLst/>
              <a:gdLst/>
              <a:ahLst/>
              <a:cxnLst/>
              <a:rect l="l" t="t" r="r" b="b"/>
              <a:pathLst>
                <a:path w="787" h="1116" extrusionOk="0">
                  <a:moveTo>
                    <a:pt x="617" y="871"/>
                  </a:moveTo>
                  <a:cubicBezTo>
                    <a:pt x="393" y="1116"/>
                    <a:pt x="1" y="22"/>
                    <a:pt x="362" y="12"/>
                  </a:cubicBezTo>
                  <a:cubicBezTo>
                    <a:pt x="596" y="0"/>
                    <a:pt x="787" y="680"/>
                    <a:pt x="617" y="871"/>
                  </a:cubicBezTo>
                  <a:close/>
                </a:path>
              </a:pathLst>
            </a:custGeom>
            <a:solidFill>
              <a:srgbClr val="E8BD5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5452;p57"/>
            <p:cNvSpPr/>
            <p:nvPr/>
          </p:nvSpPr>
          <p:spPr>
            <a:xfrm>
              <a:off x="2080400" y="2646350"/>
              <a:ext cx="16225" cy="19925"/>
            </a:xfrm>
            <a:custGeom>
              <a:avLst/>
              <a:gdLst/>
              <a:ahLst/>
              <a:cxnLst/>
              <a:rect l="l" t="t" r="r" b="b"/>
              <a:pathLst>
                <a:path w="649" h="797" extrusionOk="0">
                  <a:moveTo>
                    <a:pt x="277" y="775"/>
                  </a:moveTo>
                  <a:cubicBezTo>
                    <a:pt x="128" y="796"/>
                    <a:pt x="1" y="510"/>
                    <a:pt x="54" y="350"/>
                  </a:cubicBezTo>
                  <a:cubicBezTo>
                    <a:pt x="171" y="0"/>
                    <a:pt x="648" y="732"/>
                    <a:pt x="277" y="775"/>
                  </a:cubicBezTo>
                  <a:close/>
                </a:path>
              </a:pathLst>
            </a:custGeom>
            <a:solidFill>
              <a:srgbClr val="E8BD5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5453;p57"/>
            <p:cNvSpPr/>
            <p:nvPr/>
          </p:nvSpPr>
          <p:spPr>
            <a:xfrm>
              <a:off x="2069800" y="2665450"/>
              <a:ext cx="17800" cy="24975"/>
            </a:xfrm>
            <a:custGeom>
              <a:avLst/>
              <a:gdLst/>
              <a:ahLst/>
              <a:cxnLst/>
              <a:rect l="l" t="t" r="r" b="b"/>
              <a:pathLst>
                <a:path w="712" h="999" extrusionOk="0">
                  <a:moveTo>
                    <a:pt x="456" y="850"/>
                  </a:moveTo>
                  <a:cubicBezTo>
                    <a:pt x="425" y="861"/>
                    <a:pt x="425" y="861"/>
                    <a:pt x="404" y="872"/>
                  </a:cubicBezTo>
                  <a:cubicBezTo>
                    <a:pt x="202" y="999"/>
                    <a:pt x="0" y="584"/>
                    <a:pt x="106" y="330"/>
                  </a:cubicBezTo>
                  <a:cubicBezTo>
                    <a:pt x="255" y="1"/>
                    <a:pt x="711" y="702"/>
                    <a:pt x="456" y="850"/>
                  </a:cubicBezTo>
                  <a:close/>
                </a:path>
              </a:pathLst>
            </a:custGeom>
            <a:solidFill>
              <a:srgbClr val="E8BD5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454;p57"/>
            <p:cNvSpPr/>
            <p:nvPr/>
          </p:nvSpPr>
          <p:spPr>
            <a:xfrm>
              <a:off x="2084925" y="2702350"/>
              <a:ext cx="166200" cy="439400"/>
            </a:xfrm>
            <a:custGeom>
              <a:avLst/>
              <a:gdLst/>
              <a:ahLst/>
              <a:cxnLst/>
              <a:rect l="l" t="t" r="r" b="b"/>
              <a:pathLst>
                <a:path w="6648" h="17576" extrusionOk="0">
                  <a:moveTo>
                    <a:pt x="117" y="11"/>
                  </a:moveTo>
                  <a:cubicBezTo>
                    <a:pt x="139" y="11"/>
                    <a:pt x="160" y="0"/>
                    <a:pt x="170" y="11"/>
                  </a:cubicBezTo>
                  <a:cubicBezTo>
                    <a:pt x="361" y="373"/>
                    <a:pt x="807" y="1350"/>
                    <a:pt x="1062" y="2039"/>
                  </a:cubicBezTo>
                  <a:cubicBezTo>
                    <a:pt x="1317" y="2751"/>
                    <a:pt x="1572" y="3462"/>
                    <a:pt x="1795" y="4184"/>
                  </a:cubicBezTo>
                  <a:cubicBezTo>
                    <a:pt x="2708" y="7073"/>
                    <a:pt x="3749" y="9951"/>
                    <a:pt x="4864" y="12723"/>
                  </a:cubicBezTo>
                  <a:cubicBezTo>
                    <a:pt x="5342" y="13923"/>
                    <a:pt x="5809" y="15144"/>
                    <a:pt x="6265" y="16376"/>
                  </a:cubicBezTo>
                  <a:cubicBezTo>
                    <a:pt x="6372" y="16663"/>
                    <a:pt x="6478" y="16843"/>
                    <a:pt x="6542" y="17215"/>
                  </a:cubicBezTo>
                  <a:cubicBezTo>
                    <a:pt x="6553" y="17310"/>
                    <a:pt x="6648" y="17438"/>
                    <a:pt x="6542" y="17491"/>
                  </a:cubicBezTo>
                  <a:cubicBezTo>
                    <a:pt x="6340" y="17576"/>
                    <a:pt x="6255" y="17246"/>
                    <a:pt x="6192" y="17119"/>
                  </a:cubicBezTo>
                  <a:cubicBezTo>
                    <a:pt x="5947" y="16609"/>
                    <a:pt x="5756" y="16068"/>
                    <a:pt x="5522" y="15537"/>
                  </a:cubicBezTo>
                  <a:cubicBezTo>
                    <a:pt x="4025" y="12085"/>
                    <a:pt x="2645" y="8465"/>
                    <a:pt x="1498" y="4578"/>
                  </a:cubicBezTo>
                  <a:cubicBezTo>
                    <a:pt x="1126" y="3304"/>
                    <a:pt x="691" y="1933"/>
                    <a:pt x="191" y="659"/>
                  </a:cubicBezTo>
                  <a:cubicBezTo>
                    <a:pt x="106" y="436"/>
                    <a:pt x="0" y="203"/>
                    <a:pt x="43" y="85"/>
                  </a:cubicBezTo>
                  <a:cubicBezTo>
                    <a:pt x="64" y="54"/>
                    <a:pt x="85" y="22"/>
                    <a:pt x="117" y="11"/>
                  </a:cubicBezTo>
                  <a:close/>
                </a:path>
              </a:pathLst>
            </a:custGeom>
            <a:solidFill>
              <a:srgbClr val="E8BD5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455;p57"/>
            <p:cNvSpPr/>
            <p:nvPr/>
          </p:nvSpPr>
          <p:spPr>
            <a:xfrm>
              <a:off x="2082525" y="2549950"/>
              <a:ext cx="51000" cy="101725"/>
            </a:xfrm>
            <a:custGeom>
              <a:avLst/>
              <a:gdLst/>
              <a:ahLst/>
              <a:cxnLst/>
              <a:rect l="l" t="t" r="r" b="b"/>
              <a:pathLst>
                <a:path w="2040" h="4069" extrusionOk="0">
                  <a:moveTo>
                    <a:pt x="1179" y="2284"/>
                  </a:moveTo>
                  <a:cubicBezTo>
                    <a:pt x="1042" y="1955"/>
                    <a:pt x="1403" y="1381"/>
                    <a:pt x="1084" y="1127"/>
                  </a:cubicBezTo>
                  <a:cubicBezTo>
                    <a:pt x="924" y="1244"/>
                    <a:pt x="957" y="1477"/>
                    <a:pt x="935" y="1669"/>
                  </a:cubicBezTo>
                  <a:cubicBezTo>
                    <a:pt x="872" y="2252"/>
                    <a:pt x="797" y="2953"/>
                    <a:pt x="861" y="3569"/>
                  </a:cubicBezTo>
                  <a:cubicBezTo>
                    <a:pt x="935" y="3654"/>
                    <a:pt x="1052" y="3686"/>
                    <a:pt x="1233" y="3665"/>
                  </a:cubicBezTo>
                  <a:cubicBezTo>
                    <a:pt x="1477" y="3208"/>
                    <a:pt x="1594" y="2284"/>
                    <a:pt x="1668" y="1541"/>
                  </a:cubicBezTo>
                  <a:cubicBezTo>
                    <a:pt x="1721" y="1042"/>
                    <a:pt x="1795" y="607"/>
                    <a:pt x="1381" y="458"/>
                  </a:cubicBezTo>
                  <a:cubicBezTo>
                    <a:pt x="511" y="319"/>
                    <a:pt x="574" y="1233"/>
                    <a:pt x="468" y="1912"/>
                  </a:cubicBezTo>
                  <a:cubicBezTo>
                    <a:pt x="436" y="2072"/>
                    <a:pt x="426" y="2306"/>
                    <a:pt x="245" y="2316"/>
                  </a:cubicBezTo>
                  <a:cubicBezTo>
                    <a:pt x="1" y="2242"/>
                    <a:pt x="96" y="1955"/>
                    <a:pt x="117" y="1796"/>
                  </a:cubicBezTo>
                  <a:cubicBezTo>
                    <a:pt x="181" y="1233"/>
                    <a:pt x="308" y="574"/>
                    <a:pt x="659" y="309"/>
                  </a:cubicBezTo>
                  <a:cubicBezTo>
                    <a:pt x="1073" y="1"/>
                    <a:pt x="1901" y="203"/>
                    <a:pt x="1997" y="777"/>
                  </a:cubicBezTo>
                  <a:cubicBezTo>
                    <a:pt x="2040" y="1053"/>
                    <a:pt x="1965" y="1414"/>
                    <a:pt x="1944" y="1669"/>
                  </a:cubicBezTo>
                  <a:cubicBezTo>
                    <a:pt x="1891" y="2273"/>
                    <a:pt x="1827" y="2783"/>
                    <a:pt x="1700" y="3293"/>
                  </a:cubicBezTo>
                  <a:cubicBezTo>
                    <a:pt x="1636" y="3527"/>
                    <a:pt x="1573" y="3866"/>
                    <a:pt x="1403" y="3941"/>
                  </a:cubicBezTo>
                  <a:cubicBezTo>
                    <a:pt x="1105" y="4069"/>
                    <a:pt x="648" y="3888"/>
                    <a:pt x="563" y="3696"/>
                  </a:cubicBezTo>
                  <a:cubicBezTo>
                    <a:pt x="478" y="3505"/>
                    <a:pt x="500" y="2974"/>
                    <a:pt x="511" y="2656"/>
                  </a:cubicBezTo>
                  <a:cubicBezTo>
                    <a:pt x="542" y="2167"/>
                    <a:pt x="596" y="1201"/>
                    <a:pt x="861" y="957"/>
                  </a:cubicBezTo>
                  <a:cubicBezTo>
                    <a:pt x="924" y="893"/>
                    <a:pt x="1127" y="819"/>
                    <a:pt x="1233" y="829"/>
                  </a:cubicBezTo>
                  <a:cubicBezTo>
                    <a:pt x="1498" y="872"/>
                    <a:pt x="1551" y="1254"/>
                    <a:pt x="1519" y="1615"/>
                  </a:cubicBezTo>
                  <a:cubicBezTo>
                    <a:pt x="1509" y="1945"/>
                    <a:pt x="1477" y="2327"/>
                    <a:pt x="1179" y="2284"/>
                  </a:cubicBezTo>
                  <a:close/>
                </a:path>
              </a:pathLst>
            </a:custGeom>
            <a:solidFill>
              <a:srgbClr val="A59A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5456;p57"/>
            <p:cNvSpPr/>
            <p:nvPr/>
          </p:nvSpPr>
          <p:spPr>
            <a:xfrm>
              <a:off x="2189525" y="2621925"/>
              <a:ext cx="206300" cy="167000"/>
            </a:xfrm>
            <a:custGeom>
              <a:avLst/>
              <a:gdLst/>
              <a:ahLst/>
              <a:cxnLst/>
              <a:rect l="l" t="t" r="r" b="b"/>
              <a:pathLst>
                <a:path w="8252" h="6680" extrusionOk="0">
                  <a:moveTo>
                    <a:pt x="6298" y="53"/>
                  </a:moveTo>
                  <a:cubicBezTo>
                    <a:pt x="6308" y="53"/>
                    <a:pt x="6584" y="0"/>
                    <a:pt x="6723" y="53"/>
                  </a:cubicBezTo>
                  <a:cubicBezTo>
                    <a:pt x="6988" y="159"/>
                    <a:pt x="7084" y="701"/>
                    <a:pt x="7190" y="1041"/>
                  </a:cubicBezTo>
                  <a:cubicBezTo>
                    <a:pt x="7412" y="1752"/>
                    <a:pt x="7657" y="2485"/>
                    <a:pt x="7933" y="3207"/>
                  </a:cubicBezTo>
                  <a:cubicBezTo>
                    <a:pt x="8050" y="3536"/>
                    <a:pt x="8252" y="4036"/>
                    <a:pt x="8124" y="4343"/>
                  </a:cubicBezTo>
                  <a:cubicBezTo>
                    <a:pt x="7976" y="4704"/>
                    <a:pt x="6988" y="4906"/>
                    <a:pt x="6595" y="5034"/>
                  </a:cubicBezTo>
                  <a:cubicBezTo>
                    <a:pt x="5406" y="5405"/>
                    <a:pt x="4460" y="5724"/>
                    <a:pt x="3335" y="6170"/>
                  </a:cubicBezTo>
                  <a:cubicBezTo>
                    <a:pt x="3112" y="6266"/>
                    <a:pt x="2825" y="6361"/>
                    <a:pt x="2527" y="6467"/>
                  </a:cubicBezTo>
                  <a:cubicBezTo>
                    <a:pt x="2241" y="6563"/>
                    <a:pt x="1901" y="6679"/>
                    <a:pt x="1614" y="6584"/>
                  </a:cubicBezTo>
                  <a:cubicBezTo>
                    <a:pt x="1307" y="6488"/>
                    <a:pt x="1179" y="6063"/>
                    <a:pt x="1041" y="5745"/>
                  </a:cubicBezTo>
                  <a:cubicBezTo>
                    <a:pt x="882" y="5363"/>
                    <a:pt x="754" y="5055"/>
                    <a:pt x="648" y="4758"/>
                  </a:cubicBezTo>
                  <a:cubicBezTo>
                    <a:pt x="467" y="4258"/>
                    <a:pt x="308" y="3770"/>
                    <a:pt x="128" y="3186"/>
                  </a:cubicBezTo>
                  <a:cubicBezTo>
                    <a:pt x="75" y="2984"/>
                    <a:pt x="0" y="2750"/>
                    <a:pt x="32" y="2591"/>
                  </a:cubicBezTo>
                  <a:cubicBezTo>
                    <a:pt x="117" y="2188"/>
                    <a:pt x="1009" y="1879"/>
                    <a:pt x="1370" y="1731"/>
                  </a:cubicBezTo>
                  <a:cubicBezTo>
                    <a:pt x="2421" y="1285"/>
                    <a:pt x="3504" y="924"/>
                    <a:pt x="4599" y="563"/>
                  </a:cubicBezTo>
                  <a:cubicBezTo>
                    <a:pt x="5140" y="382"/>
                    <a:pt x="5671" y="138"/>
                    <a:pt x="6298" y="53"/>
                  </a:cubicBezTo>
                  <a:close/>
                </a:path>
              </a:pathLst>
            </a:custGeom>
            <a:solidFill>
              <a:srgbClr val="C8C4F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457;p57"/>
            <p:cNvSpPr/>
            <p:nvPr/>
          </p:nvSpPr>
          <p:spPr>
            <a:xfrm>
              <a:off x="2211275" y="2660150"/>
              <a:ext cx="139150" cy="60275"/>
            </a:xfrm>
            <a:custGeom>
              <a:avLst/>
              <a:gdLst/>
              <a:ahLst/>
              <a:cxnLst/>
              <a:rect l="l" t="t" r="r" b="b"/>
              <a:pathLst>
                <a:path w="5566" h="2411" extrusionOk="0">
                  <a:moveTo>
                    <a:pt x="277" y="2315"/>
                  </a:moveTo>
                  <a:cubicBezTo>
                    <a:pt x="1" y="1997"/>
                    <a:pt x="352" y="1880"/>
                    <a:pt x="723" y="1731"/>
                  </a:cubicBezTo>
                  <a:cubicBezTo>
                    <a:pt x="1381" y="1455"/>
                    <a:pt x="1955" y="1242"/>
                    <a:pt x="2613" y="988"/>
                  </a:cubicBezTo>
                  <a:cubicBezTo>
                    <a:pt x="3633" y="605"/>
                    <a:pt x="4312" y="319"/>
                    <a:pt x="5162" y="22"/>
                  </a:cubicBezTo>
                  <a:cubicBezTo>
                    <a:pt x="5226" y="0"/>
                    <a:pt x="5565" y="64"/>
                    <a:pt x="5555" y="298"/>
                  </a:cubicBezTo>
                  <a:cubicBezTo>
                    <a:pt x="5544" y="478"/>
                    <a:pt x="5152" y="574"/>
                    <a:pt x="4961" y="638"/>
                  </a:cubicBezTo>
                  <a:cubicBezTo>
                    <a:pt x="3644" y="1136"/>
                    <a:pt x="2273" y="1603"/>
                    <a:pt x="968" y="2146"/>
                  </a:cubicBezTo>
                  <a:cubicBezTo>
                    <a:pt x="755" y="2230"/>
                    <a:pt x="532" y="2411"/>
                    <a:pt x="277" y="2315"/>
                  </a:cubicBezTo>
                  <a:close/>
                </a:path>
              </a:pathLst>
            </a:custGeom>
            <a:solidFill>
              <a:srgbClr val="A59A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458;p57"/>
            <p:cNvSpPr/>
            <p:nvPr/>
          </p:nvSpPr>
          <p:spPr>
            <a:xfrm>
              <a:off x="2227225" y="2693325"/>
              <a:ext cx="133550" cy="58175"/>
            </a:xfrm>
            <a:custGeom>
              <a:avLst/>
              <a:gdLst/>
              <a:ahLst/>
              <a:cxnLst/>
              <a:rect l="l" t="t" r="r" b="b"/>
              <a:pathLst>
                <a:path w="5342" h="2327" extrusionOk="0">
                  <a:moveTo>
                    <a:pt x="4991" y="33"/>
                  </a:moveTo>
                  <a:cubicBezTo>
                    <a:pt x="5161" y="0"/>
                    <a:pt x="5331" y="75"/>
                    <a:pt x="5342" y="224"/>
                  </a:cubicBezTo>
                  <a:cubicBezTo>
                    <a:pt x="5342" y="446"/>
                    <a:pt x="5012" y="489"/>
                    <a:pt x="4769" y="574"/>
                  </a:cubicBezTo>
                  <a:cubicBezTo>
                    <a:pt x="3441" y="1073"/>
                    <a:pt x="2188" y="1530"/>
                    <a:pt x="924" y="2050"/>
                  </a:cubicBezTo>
                  <a:cubicBezTo>
                    <a:pt x="712" y="2135"/>
                    <a:pt x="446" y="2326"/>
                    <a:pt x="276" y="2305"/>
                  </a:cubicBezTo>
                  <a:cubicBezTo>
                    <a:pt x="149" y="2284"/>
                    <a:pt x="0" y="2103"/>
                    <a:pt x="32" y="1976"/>
                  </a:cubicBezTo>
                  <a:cubicBezTo>
                    <a:pt x="64" y="1848"/>
                    <a:pt x="1073" y="1498"/>
                    <a:pt x="1211" y="1434"/>
                  </a:cubicBezTo>
                  <a:cubicBezTo>
                    <a:pt x="2454" y="946"/>
                    <a:pt x="3802" y="553"/>
                    <a:pt x="4938" y="54"/>
                  </a:cubicBezTo>
                  <a:cubicBezTo>
                    <a:pt x="4960" y="54"/>
                    <a:pt x="4960" y="33"/>
                    <a:pt x="4991" y="33"/>
                  </a:cubicBezTo>
                  <a:close/>
                </a:path>
              </a:pathLst>
            </a:custGeom>
            <a:solidFill>
              <a:srgbClr val="A59A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459;p57"/>
            <p:cNvSpPr/>
            <p:nvPr/>
          </p:nvSpPr>
          <p:spPr>
            <a:xfrm>
              <a:off x="2344025" y="2512250"/>
              <a:ext cx="34275" cy="27125"/>
            </a:xfrm>
            <a:custGeom>
              <a:avLst/>
              <a:gdLst/>
              <a:ahLst/>
              <a:cxnLst/>
              <a:rect l="l" t="t" r="r" b="b"/>
              <a:pathLst>
                <a:path w="1371" h="1085" extrusionOk="0">
                  <a:moveTo>
                    <a:pt x="1" y="787"/>
                  </a:moveTo>
                  <a:cubicBezTo>
                    <a:pt x="86" y="532"/>
                    <a:pt x="1084" y="1"/>
                    <a:pt x="1232" y="352"/>
                  </a:cubicBezTo>
                  <a:cubicBezTo>
                    <a:pt x="1371" y="638"/>
                    <a:pt x="479" y="1084"/>
                    <a:pt x="160" y="999"/>
                  </a:cubicBezTo>
                  <a:cubicBezTo>
                    <a:pt x="75" y="978"/>
                    <a:pt x="33" y="935"/>
                    <a:pt x="1" y="78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460;p57"/>
            <p:cNvSpPr/>
            <p:nvPr/>
          </p:nvSpPr>
          <p:spPr>
            <a:xfrm>
              <a:off x="2375625" y="2525800"/>
              <a:ext cx="21275" cy="18875"/>
            </a:xfrm>
            <a:custGeom>
              <a:avLst/>
              <a:gdLst/>
              <a:ahLst/>
              <a:cxnLst/>
              <a:rect l="l" t="t" r="r" b="b"/>
              <a:pathLst>
                <a:path w="851" h="755" extrusionOk="0">
                  <a:moveTo>
                    <a:pt x="256" y="511"/>
                  </a:moveTo>
                  <a:cubicBezTo>
                    <a:pt x="1" y="235"/>
                    <a:pt x="510" y="1"/>
                    <a:pt x="659" y="160"/>
                  </a:cubicBezTo>
                  <a:cubicBezTo>
                    <a:pt x="850" y="393"/>
                    <a:pt x="478" y="755"/>
                    <a:pt x="256" y="51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5461;p57"/>
            <p:cNvSpPr/>
            <p:nvPr/>
          </p:nvSpPr>
          <p:spPr>
            <a:xfrm>
              <a:off x="2380675" y="2497675"/>
              <a:ext cx="23900" cy="21800"/>
            </a:xfrm>
            <a:custGeom>
              <a:avLst/>
              <a:gdLst/>
              <a:ahLst/>
              <a:cxnLst/>
              <a:rect l="l" t="t" r="r" b="b"/>
              <a:pathLst>
                <a:path w="956" h="872" extrusionOk="0">
                  <a:moveTo>
                    <a:pt x="181" y="669"/>
                  </a:moveTo>
                  <a:cubicBezTo>
                    <a:pt x="0" y="361"/>
                    <a:pt x="776" y="0"/>
                    <a:pt x="903" y="298"/>
                  </a:cubicBezTo>
                  <a:cubicBezTo>
                    <a:pt x="956" y="414"/>
                    <a:pt x="892" y="489"/>
                    <a:pt x="754" y="595"/>
                  </a:cubicBezTo>
                  <a:cubicBezTo>
                    <a:pt x="552" y="765"/>
                    <a:pt x="308" y="871"/>
                    <a:pt x="181" y="66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462;p57"/>
            <p:cNvSpPr/>
            <p:nvPr/>
          </p:nvSpPr>
          <p:spPr>
            <a:xfrm>
              <a:off x="2402175" y="2643950"/>
              <a:ext cx="480275" cy="610625"/>
            </a:xfrm>
            <a:custGeom>
              <a:avLst/>
              <a:gdLst/>
              <a:ahLst/>
              <a:cxnLst/>
              <a:rect l="l" t="t" r="r" b="b"/>
              <a:pathLst>
                <a:path w="19211" h="24425" extrusionOk="0">
                  <a:moveTo>
                    <a:pt x="3919" y="43"/>
                  </a:moveTo>
                  <a:cubicBezTo>
                    <a:pt x="4163" y="0"/>
                    <a:pt x="4652" y="21"/>
                    <a:pt x="5013" y="75"/>
                  </a:cubicBezTo>
                  <a:cubicBezTo>
                    <a:pt x="5363" y="128"/>
                    <a:pt x="5703" y="149"/>
                    <a:pt x="6000" y="181"/>
                  </a:cubicBezTo>
                  <a:cubicBezTo>
                    <a:pt x="6319" y="213"/>
                    <a:pt x="6648" y="309"/>
                    <a:pt x="6967" y="340"/>
                  </a:cubicBezTo>
                  <a:cubicBezTo>
                    <a:pt x="7317" y="382"/>
                    <a:pt x="7657" y="394"/>
                    <a:pt x="7986" y="425"/>
                  </a:cubicBezTo>
                  <a:cubicBezTo>
                    <a:pt x="10705" y="701"/>
                    <a:pt x="13084" y="1052"/>
                    <a:pt x="15845" y="1381"/>
                  </a:cubicBezTo>
                  <a:cubicBezTo>
                    <a:pt x="16970" y="1519"/>
                    <a:pt x="18807" y="1647"/>
                    <a:pt x="19104" y="2666"/>
                  </a:cubicBezTo>
                  <a:cubicBezTo>
                    <a:pt x="19211" y="3027"/>
                    <a:pt x="19115" y="3516"/>
                    <a:pt x="19031" y="4036"/>
                  </a:cubicBezTo>
                  <a:cubicBezTo>
                    <a:pt x="18935" y="4535"/>
                    <a:pt x="18871" y="4885"/>
                    <a:pt x="18786" y="5342"/>
                  </a:cubicBezTo>
                  <a:cubicBezTo>
                    <a:pt x="18510" y="6744"/>
                    <a:pt x="18351" y="7986"/>
                    <a:pt x="18149" y="9356"/>
                  </a:cubicBezTo>
                  <a:cubicBezTo>
                    <a:pt x="18075" y="9813"/>
                    <a:pt x="18043" y="10280"/>
                    <a:pt x="17979" y="10747"/>
                  </a:cubicBezTo>
                  <a:cubicBezTo>
                    <a:pt x="17618" y="13434"/>
                    <a:pt x="17129" y="15919"/>
                    <a:pt x="16811" y="18850"/>
                  </a:cubicBezTo>
                  <a:cubicBezTo>
                    <a:pt x="16652" y="20231"/>
                    <a:pt x="16567" y="21675"/>
                    <a:pt x="16482" y="23172"/>
                  </a:cubicBezTo>
                  <a:cubicBezTo>
                    <a:pt x="16461" y="23639"/>
                    <a:pt x="16343" y="24170"/>
                    <a:pt x="16089" y="24297"/>
                  </a:cubicBezTo>
                  <a:cubicBezTo>
                    <a:pt x="15823" y="24425"/>
                    <a:pt x="15366" y="24330"/>
                    <a:pt x="15069" y="24276"/>
                  </a:cubicBezTo>
                  <a:cubicBezTo>
                    <a:pt x="14124" y="24096"/>
                    <a:pt x="13147" y="23894"/>
                    <a:pt x="12234" y="23735"/>
                  </a:cubicBezTo>
                  <a:cubicBezTo>
                    <a:pt x="10875" y="23512"/>
                    <a:pt x="9601" y="23363"/>
                    <a:pt x="8251" y="23204"/>
                  </a:cubicBezTo>
                  <a:cubicBezTo>
                    <a:pt x="6861" y="23034"/>
                    <a:pt x="5735" y="22992"/>
                    <a:pt x="4025" y="22907"/>
                  </a:cubicBezTo>
                  <a:cubicBezTo>
                    <a:pt x="3399" y="22885"/>
                    <a:pt x="2719" y="22747"/>
                    <a:pt x="1997" y="22673"/>
                  </a:cubicBezTo>
                  <a:cubicBezTo>
                    <a:pt x="1285" y="22588"/>
                    <a:pt x="393" y="22609"/>
                    <a:pt x="149" y="22185"/>
                  </a:cubicBezTo>
                  <a:cubicBezTo>
                    <a:pt x="1" y="21930"/>
                    <a:pt x="96" y="21271"/>
                    <a:pt x="149" y="20793"/>
                  </a:cubicBezTo>
                  <a:cubicBezTo>
                    <a:pt x="425" y="18499"/>
                    <a:pt x="808" y="16312"/>
                    <a:pt x="1115" y="14029"/>
                  </a:cubicBezTo>
                  <a:cubicBezTo>
                    <a:pt x="1466" y="11405"/>
                    <a:pt x="1944" y="8592"/>
                    <a:pt x="2316" y="5979"/>
                  </a:cubicBezTo>
                  <a:cubicBezTo>
                    <a:pt x="2507" y="4684"/>
                    <a:pt x="2751" y="3335"/>
                    <a:pt x="2984" y="1997"/>
                  </a:cubicBezTo>
                  <a:cubicBezTo>
                    <a:pt x="3059" y="1551"/>
                    <a:pt x="3080" y="1073"/>
                    <a:pt x="3229" y="712"/>
                  </a:cubicBezTo>
                  <a:cubicBezTo>
                    <a:pt x="3303" y="521"/>
                    <a:pt x="3494" y="139"/>
                    <a:pt x="3919" y="43"/>
                  </a:cubicBezTo>
                  <a:close/>
                </a:path>
              </a:pathLst>
            </a:custGeom>
            <a:solidFill>
              <a:srgbClr val="C8C4F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5463;p57"/>
            <p:cNvSpPr/>
            <p:nvPr/>
          </p:nvSpPr>
          <p:spPr>
            <a:xfrm>
              <a:off x="2822950" y="2694125"/>
              <a:ext cx="33225" cy="17550"/>
            </a:xfrm>
            <a:custGeom>
              <a:avLst/>
              <a:gdLst/>
              <a:ahLst/>
              <a:cxnLst/>
              <a:rect l="l" t="t" r="r" b="b"/>
              <a:pathLst>
                <a:path w="1329" h="702" extrusionOk="0">
                  <a:moveTo>
                    <a:pt x="171" y="96"/>
                  </a:moveTo>
                  <a:cubicBezTo>
                    <a:pt x="394" y="1"/>
                    <a:pt x="1329" y="117"/>
                    <a:pt x="1254" y="468"/>
                  </a:cubicBezTo>
                  <a:cubicBezTo>
                    <a:pt x="1212" y="702"/>
                    <a:pt x="829" y="606"/>
                    <a:pt x="607" y="574"/>
                  </a:cubicBezTo>
                  <a:cubicBezTo>
                    <a:pt x="437" y="542"/>
                    <a:pt x="33" y="563"/>
                    <a:pt x="12" y="308"/>
                  </a:cubicBezTo>
                  <a:cubicBezTo>
                    <a:pt x="1" y="171"/>
                    <a:pt x="107" y="128"/>
                    <a:pt x="171" y="9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5464;p57"/>
            <p:cNvSpPr/>
            <p:nvPr/>
          </p:nvSpPr>
          <p:spPr>
            <a:xfrm>
              <a:off x="2853750" y="2715100"/>
              <a:ext cx="21550" cy="16475"/>
            </a:xfrm>
            <a:custGeom>
              <a:avLst/>
              <a:gdLst/>
              <a:ahLst/>
              <a:cxnLst/>
              <a:rect l="l" t="t" r="r" b="b"/>
              <a:pathLst>
                <a:path w="862" h="659" extrusionOk="0">
                  <a:moveTo>
                    <a:pt x="564" y="467"/>
                  </a:moveTo>
                  <a:cubicBezTo>
                    <a:pt x="394" y="659"/>
                    <a:pt x="1" y="510"/>
                    <a:pt x="22" y="287"/>
                  </a:cubicBezTo>
                  <a:cubicBezTo>
                    <a:pt x="54" y="0"/>
                    <a:pt x="861" y="139"/>
                    <a:pt x="564" y="46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5465;p57"/>
            <p:cNvSpPr/>
            <p:nvPr/>
          </p:nvSpPr>
          <p:spPr>
            <a:xfrm>
              <a:off x="2460575" y="3072700"/>
              <a:ext cx="305600" cy="58450"/>
            </a:xfrm>
            <a:custGeom>
              <a:avLst/>
              <a:gdLst/>
              <a:ahLst/>
              <a:cxnLst/>
              <a:rect l="l" t="t" r="r" b="b"/>
              <a:pathLst>
                <a:path w="12224" h="2338" extrusionOk="0">
                  <a:moveTo>
                    <a:pt x="117" y="65"/>
                  </a:moveTo>
                  <a:cubicBezTo>
                    <a:pt x="4525" y="256"/>
                    <a:pt x="8326" y="1052"/>
                    <a:pt x="12223" y="1743"/>
                  </a:cubicBezTo>
                  <a:cubicBezTo>
                    <a:pt x="12223" y="1965"/>
                    <a:pt x="12171" y="2135"/>
                    <a:pt x="12149" y="2337"/>
                  </a:cubicBezTo>
                  <a:cubicBezTo>
                    <a:pt x="8124" y="1753"/>
                    <a:pt x="4174" y="1105"/>
                    <a:pt x="1" y="670"/>
                  </a:cubicBezTo>
                  <a:cubicBezTo>
                    <a:pt x="11" y="478"/>
                    <a:pt x="43" y="308"/>
                    <a:pt x="65" y="117"/>
                  </a:cubicBezTo>
                  <a:cubicBezTo>
                    <a:pt x="43" y="65"/>
                    <a:pt x="117" y="1"/>
                    <a:pt x="117" y="65"/>
                  </a:cubicBezTo>
                  <a:close/>
                </a:path>
              </a:pathLst>
            </a:custGeom>
            <a:solidFill>
              <a:srgbClr val="A59A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5466;p57"/>
            <p:cNvSpPr/>
            <p:nvPr/>
          </p:nvSpPr>
          <p:spPr>
            <a:xfrm>
              <a:off x="2457925" y="3101650"/>
              <a:ext cx="304275" cy="52050"/>
            </a:xfrm>
            <a:custGeom>
              <a:avLst/>
              <a:gdLst/>
              <a:ahLst/>
              <a:cxnLst/>
              <a:rect l="l" t="t" r="r" b="b"/>
              <a:pathLst>
                <a:path w="12171" h="2082" extrusionOk="0">
                  <a:moveTo>
                    <a:pt x="86" y="0"/>
                  </a:moveTo>
                  <a:cubicBezTo>
                    <a:pt x="4280" y="382"/>
                    <a:pt x="8241" y="988"/>
                    <a:pt x="12170" y="1625"/>
                  </a:cubicBezTo>
                  <a:cubicBezTo>
                    <a:pt x="12138" y="1774"/>
                    <a:pt x="12107" y="1923"/>
                    <a:pt x="12096" y="2081"/>
                  </a:cubicBezTo>
                  <a:cubicBezTo>
                    <a:pt x="8114" y="1519"/>
                    <a:pt x="4036" y="1062"/>
                    <a:pt x="1" y="563"/>
                  </a:cubicBezTo>
                  <a:cubicBezTo>
                    <a:pt x="11" y="351"/>
                    <a:pt x="32" y="160"/>
                    <a:pt x="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5467;p57"/>
            <p:cNvSpPr/>
            <p:nvPr/>
          </p:nvSpPr>
          <p:spPr>
            <a:xfrm>
              <a:off x="2453925" y="3129000"/>
              <a:ext cx="304800" cy="50175"/>
            </a:xfrm>
            <a:custGeom>
              <a:avLst/>
              <a:gdLst/>
              <a:ahLst/>
              <a:cxnLst/>
              <a:rect l="l" t="t" r="r" b="b"/>
              <a:pathLst>
                <a:path w="12192" h="2007" extrusionOk="0">
                  <a:moveTo>
                    <a:pt x="139" y="0"/>
                  </a:moveTo>
                  <a:cubicBezTo>
                    <a:pt x="4196" y="446"/>
                    <a:pt x="8338" y="818"/>
                    <a:pt x="12192" y="1497"/>
                  </a:cubicBezTo>
                  <a:cubicBezTo>
                    <a:pt x="12161" y="1657"/>
                    <a:pt x="12150" y="1858"/>
                    <a:pt x="12086" y="2007"/>
                  </a:cubicBezTo>
                  <a:cubicBezTo>
                    <a:pt x="7923" y="1678"/>
                    <a:pt x="4270" y="839"/>
                    <a:pt x="1" y="616"/>
                  </a:cubicBezTo>
                  <a:cubicBezTo>
                    <a:pt x="12" y="414"/>
                    <a:pt x="54" y="255"/>
                    <a:pt x="86" y="85"/>
                  </a:cubicBezTo>
                  <a:cubicBezTo>
                    <a:pt x="86" y="32"/>
                    <a:pt x="107" y="10"/>
                    <a:pt x="139" y="0"/>
                  </a:cubicBezTo>
                  <a:close/>
                </a:path>
              </a:pathLst>
            </a:custGeom>
            <a:solidFill>
              <a:srgbClr val="69AF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5468;p57"/>
            <p:cNvSpPr/>
            <p:nvPr/>
          </p:nvSpPr>
          <p:spPr>
            <a:xfrm>
              <a:off x="2749425" y="2974200"/>
              <a:ext cx="33725" cy="115525"/>
            </a:xfrm>
            <a:custGeom>
              <a:avLst/>
              <a:gdLst/>
              <a:ahLst/>
              <a:cxnLst/>
              <a:rect l="l" t="t" r="r" b="b"/>
              <a:pathLst>
                <a:path w="1349" h="4621" extrusionOk="0">
                  <a:moveTo>
                    <a:pt x="584" y="1"/>
                  </a:moveTo>
                  <a:cubicBezTo>
                    <a:pt x="287" y="2157"/>
                    <a:pt x="298" y="2391"/>
                    <a:pt x="1" y="4546"/>
                  </a:cubicBezTo>
                  <a:cubicBezTo>
                    <a:pt x="192" y="4578"/>
                    <a:pt x="362" y="4621"/>
                    <a:pt x="584" y="4621"/>
                  </a:cubicBezTo>
                  <a:cubicBezTo>
                    <a:pt x="956" y="2497"/>
                    <a:pt x="1030" y="2306"/>
                    <a:pt x="1349" y="118"/>
                  </a:cubicBezTo>
                  <a:cubicBezTo>
                    <a:pt x="1094" y="75"/>
                    <a:pt x="839" y="33"/>
                    <a:pt x="58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5469;p57"/>
            <p:cNvSpPr/>
            <p:nvPr/>
          </p:nvSpPr>
          <p:spPr>
            <a:xfrm>
              <a:off x="2726600" y="2922700"/>
              <a:ext cx="35325" cy="163300"/>
            </a:xfrm>
            <a:custGeom>
              <a:avLst/>
              <a:gdLst/>
              <a:ahLst/>
              <a:cxnLst/>
              <a:rect l="l" t="t" r="r" b="b"/>
              <a:pathLst>
                <a:path w="1413" h="6532" extrusionOk="0">
                  <a:moveTo>
                    <a:pt x="818" y="1"/>
                  </a:moveTo>
                  <a:cubicBezTo>
                    <a:pt x="553" y="2167"/>
                    <a:pt x="298" y="4323"/>
                    <a:pt x="0" y="6447"/>
                  </a:cubicBezTo>
                  <a:cubicBezTo>
                    <a:pt x="159" y="6468"/>
                    <a:pt x="308" y="6489"/>
                    <a:pt x="457" y="6532"/>
                  </a:cubicBezTo>
                  <a:cubicBezTo>
                    <a:pt x="797" y="4397"/>
                    <a:pt x="1126" y="2263"/>
                    <a:pt x="1412" y="86"/>
                  </a:cubicBezTo>
                  <a:cubicBezTo>
                    <a:pt x="1211" y="64"/>
                    <a:pt x="1009" y="33"/>
                    <a:pt x="818" y="1"/>
                  </a:cubicBezTo>
                  <a:close/>
                </a:path>
              </a:pathLst>
            </a:custGeom>
            <a:solidFill>
              <a:srgbClr val="FF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5470;p57"/>
            <p:cNvSpPr/>
            <p:nvPr/>
          </p:nvSpPr>
          <p:spPr>
            <a:xfrm>
              <a:off x="2701125" y="2952425"/>
              <a:ext cx="33200" cy="130125"/>
            </a:xfrm>
            <a:custGeom>
              <a:avLst/>
              <a:gdLst/>
              <a:ahLst/>
              <a:cxnLst/>
              <a:rect l="l" t="t" r="r" b="b"/>
              <a:pathLst>
                <a:path w="1328" h="5205" extrusionOk="0">
                  <a:moveTo>
                    <a:pt x="711" y="1"/>
                  </a:moveTo>
                  <a:cubicBezTo>
                    <a:pt x="425" y="2104"/>
                    <a:pt x="0" y="5098"/>
                    <a:pt x="0" y="5098"/>
                  </a:cubicBezTo>
                  <a:cubicBezTo>
                    <a:pt x="149" y="5152"/>
                    <a:pt x="350" y="5162"/>
                    <a:pt x="510" y="5204"/>
                  </a:cubicBezTo>
                  <a:cubicBezTo>
                    <a:pt x="871" y="3113"/>
                    <a:pt x="1327" y="76"/>
                    <a:pt x="1327" y="76"/>
                  </a:cubicBezTo>
                  <a:cubicBezTo>
                    <a:pt x="1115" y="54"/>
                    <a:pt x="913" y="22"/>
                    <a:pt x="711" y="1"/>
                  </a:cubicBezTo>
                  <a:close/>
                </a:path>
              </a:pathLst>
            </a:custGeom>
            <a:solidFill>
              <a:srgbClr val="F9D8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5471;p57"/>
            <p:cNvSpPr/>
            <p:nvPr/>
          </p:nvSpPr>
          <p:spPr>
            <a:xfrm>
              <a:off x="2675350" y="2981100"/>
              <a:ext cx="31625" cy="97475"/>
            </a:xfrm>
            <a:custGeom>
              <a:avLst/>
              <a:gdLst/>
              <a:ahLst/>
              <a:cxnLst/>
              <a:rect l="l" t="t" r="r" b="b"/>
              <a:pathLst>
                <a:path w="1265" h="3899" extrusionOk="0">
                  <a:moveTo>
                    <a:pt x="500" y="1"/>
                  </a:moveTo>
                  <a:cubicBezTo>
                    <a:pt x="203" y="2146"/>
                    <a:pt x="298" y="1679"/>
                    <a:pt x="1" y="3824"/>
                  </a:cubicBezTo>
                  <a:cubicBezTo>
                    <a:pt x="192" y="3845"/>
                    <a:pt x="373" y="3899"/>
                    <a:pt x="595" y="3899"/>
                  </a:cubicBezTo>
                  <a:cubicBezTo>
                    <a:pt x="967" y="1775"/>
                    <a:pt x="946" y="2273"/>
                    <a:pt x="1265" y="97"/>
                  </a:cubicBezTo>
                  <a:close/>
                </a:path>
              </a:pathLst>
            </a:custGeom>
            <a:solidFill>
              <a:srgbClr val="69AF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5472;p57"/>
            <p:cNvSpPr/>
            <p:nvPr/>
          </p:nvSpPr>
          <p:spPr>
            <a:xfrm>
              <a:off x="2652800" y="2951375"/>
              <a:ext cx="30000" cy="123200"/>
            </a:xfrm>
            <a:custGeom>
              <a:avLst/>
              <a:gdLst/>
              <a:ahLst/>
              <a:cxnLst/>
              <a:rect l="l" t="t" r="r" b="b"/>
              <a:pathLst>
                <a:path w="1200" h="4928" extrusionOk="0">
                  <a:moveTo>
                    <a:pt x="744" y="22"/>
                  </a:moveTo>
                  <a:cubicBezTo>
                    <a:pt x="701" y="11"/>
                    <a:pt x="648" y="11"/>
                    <a:pt x="605" y="0"/>
                  </a:cubicBezTo>
                  <a:cubicBezTo>
                    <a:pt x="350" y="2146"/>
                    <a:pt x="287" y="2751"/>
                    <a:pt x="0" y="4854"/>
                  </a:cubicBezTo>
                  <a:cubicBezTo>
                    <a:pt x="159" y="4864"/>
                    <a:pt x="308" y="4896"/>
                    <a:pt x="446" y="4928"/>
                  </a:cubicBezTo>
                  <a:cubicBezTo>
                    <a:pt x="786" y="2825"/>
                    <a:pt x="914" y="2231"/>
                    <a:pt x="1200" y="75"/>
                  </a:cubicBezTo>
                  <a:cubicBezTo>
                    <a:pt x="1051" y="54"/>
                    <a:pt x="892" y="33"/>
                    <a:pt x="744" y="2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5473;p57"/>
            <p:cNvSpPr/>
            <p:nvPr/>
          </p:nvSpPr>
          <p:spPr>
            <a:xfrm>
              <a:off x="2627300" y="2929350"/>
              <a:ext cx="32950" cy="142050"/>
            </a:xfrm>
            <a:custGeom>
              <a:avLst/>
              <a:gdLst/>
              <a:ahLst/>
              <a:cxnLst/>
              <a:rect l="l" t="t" r="r" b="b"/>
              <a:pathLst>
                <a:path w="1318" h="5682" extrusionOk="0">
                  <a:moveTo>
                    <a:pt x="712" y="0"/>
                  </a:moveTo>
                  <a:cubicBezTo>
                    <a:pt x="426" y="2082"/>
                    <a:pt x="160" y="3377"/>
                    <a:pt x="1" y="5575"/>
                  </a:cubicBezTo>
                  <a:cubicBezTo>
                    <a:pt x="150" y="5629"/>
                    <a:pt x="341" y="5639"/>
                    <a:pt x="511" y="5681"/>
                  </a:cubicBezTo>
                  <a:cubicBezTo>
                    <a:pt x="861" y="3611"/>
                    <a:pt x="1084" y="2241"/>
                    <a:pt x="1318" y="74"/>
                  </a:cubicBezTo>
                  <a:cubicBezTo>
                    <a:pt x="1115" y="43"/>
                    <a:pt x="914" y="22"/>
                    <a:pt x="712" y="0"/>
                  </a:cubicBezTo>
                  <a:close/>
                </a:path>
              </a:pathLst>
            </a:custGeom>
            <a:solidFill>
              <a:srgbClr val="FF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5474;p57"/>
            <p:cNvSpPr/>
            <p:nvPr/>
          </p:nvSpPr>
          <p:spPr>
            <a:xfrm>
              <a:off x="2598100" y="2907300"/>
              <a:ext cx="41975" cy="161725"/>
            </a:xfrm>
            <a:custGeom>
              <a:avLst/>
              <a:gdLst/>
              <a:ahLst/>
              <a:cxnLst/>
              <a:rect l="l" t="t" r="r" b="b"/>
              <a:pathLst>
                <a:path w="1679" h="6469" extrusionOk="0">
                  <a:moveTo>
                    <a:pt x="914" y="1"/>
                  </a:moveTo>
                  <a:cubicBezTo>
                    <a:pt x="617" y="2136"/>
                    <a:pt x="298" y="4248"/>
                    <a:pt x="1" y="6383"/>
                  </a:cubicBezTo>
                  <a:cubicBezTo>
                    <a:pt x="192" y="6415"/>
                    <a:pt x="362" y="6468"/>
                    <a:pt x="584" y="6468"/>
                  </a:cubicBezTo>
                  <a:cubicBezTo>
                    <a:pt x="956" y="4344"/>
                    <a:pt x="1360" y="2252"/>
                    <a:pt x="1679" y="86"/>
                  </a:cubicBezTo>
                  <a:cubicBezTo>
                    <a:pt x="1424" y="54"/>
                    <a:pt x="1169" y="33"/>
                    <a:pt x="914" y="1"/>
                  </a:cubicBezTo>
                  <a:close/>
                </a:path>
              </a:pathLst>
            </a:custGeom>
            <a:solidFill>
              <a:srgbClr val="F9D8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5475;p57"/>
            <p:cNvSpPr/>
            <p:nvPr/>
          </p:nvSpPr>
          <p:spPr>
            <a:xfrm>
              <a:off x="2575275" y="2975025"/>
              <a:ext cx="24975" cy="90000"/>
            </a:xfrm>
            <a:custGeom>
              <a:avLst/>
              <a:gdLst/>
              <a:ahLst/>
              <a:cxnLst/>
              <a:rect l="l" t="t" r="r" b="b"/>
              <a:pathLst>
                <a:path w="999" h="3600" extrusionOk="0">
                  <a:moveTo>
                    <a:pt x="404" y="0"/>
                  </a:moveTo>
                  <a:cubicBezTo>
                    <a:pt x="149" y="2124"/>
                    <a:pt x="287" y="1433"/>
                    <a:pt x="0" y="3526"/>
                  </a:cubicBezTo>
                  <a:cubicBezTo>
                    <a:pt x="159" y="3536"/>
                    <a:pt x="308" y="3568"/>
                    <a:pt x="457" y="3600"/>
                  </a:cubicBezTo>
                  <a:cubicBezTo>
                    <a:pt x="786" y="1508"/>
                    <a:pt x="712" y="2198"/>
                    <a:pt x="999" y="53"/>
                  </a:cubicBezTo>
                  <a:cubicBezTo>
                    <a:pt x="796" y="31"/>
                    <a:pt x="605" y="21"/>
                    <a:pt x="40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5476;p57"/>
            <p:cNvSpPr/>
            <p:nvPr/>
          </p:nvSpPr>
          <p:spPr>
            <a:xfrm>
              <a:off x="2549775" y="2917925"/>
              <a:ext cx="35875" cy="143925"/>
            </a:xfrm>
            <a:custGeom>
              <a:avLst/>
              <a:gdLst/>
              <a:ahLst/>
              <a:cxnLst/>
              <a:rect l="l" t="t" r="r" b="b"/>
              <a:pathLst>
                <a:path w="1435" h="5757" extrusionOk="0">
                  <a:moveTo>
                    <a:pt x="818" y="0"/>
                  </a:moveTo>
                  <a:cubicBezTo>
                    <a:pt x="532" y="2050"/>
                    <a:pt x="171" y="3473"/>
                    <a:pt x="1" y="5650"/>
                  </a:cubicBezTo>
                  <a:cubicBezTo>
                    <a:pt x="160" y="5703"/>
                    <a:pt x="351" y="5714"/>
                    <a:pt x="511" y="5756"/>
                  </a:cubicBezTo>
                  <a:cubicBezTo>
                    <a:pt x="861" y="3707"/>
                    <a:pt x="1201" y="2199"/>
                    <a:pt x="1434" y="54"/>
                  </a:cubicBezTo>
                  <a:cubicBezTo>
                    <a:pt x="1233" y="33"/>
                    <a:pt x="1020" y="22"/>
                    <a:pt x="818" y="0"/>
                  </a:cubicBezTo>
                  <a:close/>
                </a:path>
              </a:pathLst>
            </a:custGeom>
            <a:solidFill>
              <a:srgbClr val="69AF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5477;p57"/>
            <p:cNvSpPr/>
            <p:nvPr/>
          </p:nvSpPr>
          <p:spPr>
            <a:xfrm>
              <a:off x="2520050" y="2901200"/>
              <a:ext cx="41450" cy="157975"/>
            </a:xfrm>
            <a:custGeom>
              <a:avLst/>
              <a:gdLst/>
              <a:ahLst/>
              <a:cxnLst/>
              <a:rect l="l" t="t" r="r" b="b"/>
              <a:pathLst>
                <a:path w="1658" h="6319" extrusionOk="0">
                  <a:moveTo>
                    <a:pt x="893" y="1"/>
                  </a:moveTo>
                  <a:cubicBezTo>
                    <a:pt x="605" y="2092"/>
                    <a:pt x="298" y="4153"/>
                    <a:pt x="1" y="6245"/>
                  </a:cubicBezTo>
                  <a:cubicBezTo>
                    <a:pt x="192" y="6276"/>
                    <a:pt x="372" y="6319"/>
                    <a:pt x="595" y="6319"/>
                  </a:cubicBezTo>
                  <a:cubicBezTo>
                    <a:pt x="956" y="4238"/>
                    <a:pt x="1349" y="2177"/>
                    <a:pt x="1657" y="43"/>
                  </a:cubicBezTo>
                  <a:cubicBezTo>
                    <a:pt x="1402" y="32"/>
                    <a:pt x="1148" y="11"/>
                    <a:pt x="893" y="1"/>
                  </a:cubicBezTo>
                  <a:close/>
                </a:path>
              </a:pathLst>
            </a:custGeom>
            <a:solidFill>
              <a:srgbClr val="F9D8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5478;p57"/>
            <p:cNvSpPr/>
            <p:nvPr/>
          </p:nvSpPr>
          <p:spPr>
            <a:xfrm>
              <a:off x="2497475" y="2943675"/>
              <a:ext cx="30300" cy="111550"/>
            </a:xfrm>
            <a:custGeom>
              <a:avLst/>
              <a:gdLst/>
              <a:ahLst/>
              <a:cxnLst/>
              <a:rect l="l" t="t" r="r" b="b"/>
              <a:pathLst>
                <a:path w="1212" h="4462" extrusionOk="0">
                  <a:moveTo>
                    <a:pt x="606" y="1"/>
                  </a:moveTo>
                  <a:cubicBezTo>
                    <a:pt x="362" y="2061"/>
                    <a:pt x="277" y="2358"/>
                    <a:pt x="1" y="4386"/>
                  </a:cubicBezTo>
                  <a:cubicBezTo>
                    <a:pt x="160" y="4397"/>
                    <a:pt x="309" y="4429"/>
                    <a:pt x="447" y="4461"/>
                  </a:cubicBezTo>
                  <a:cubicBezTo>
                    <a:pt x="776" y="2422"/>
                    <a:pt x="925" y="2114"/>
                    <a:pt x="1211" y="22"/>
                  </a:cubicBezTo>
                  <a:cubicBezTo>
                    <a:pt x="1010" y="11"/>
                    <a:pt x="808" y="11"/>
                    <a:pt x="606" y="1"/>
                  </a:cubicBezTo>
                  <a:close/>
                </a:path>
              </a:pathLst>
            </a:custGeom>
            <a:solidFill>
              <a:srgbClr val="2C89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5479;p57"/>
            <p:cNvSpPr/>
            <p:nvPr/>
          </p:nvSpPr>
          <p:spPr>
            <a:xfrm>
              <a:off x="2472000" y="2899350"/>
              <a:ext cx="33475" cy="152675"/>
            </a:xfrm>
            <a:custGeom>
              <a:avLst/>
              <a:gdLst/>
              <a:ahLst/>
              <a:cxnLst/>
              <a:rect l="l" t="t" r="r" b="b"/>
              <a:pathLst>
                <a:path w="1339" h="6107" extrusionOk="0">
                  <a:moveTo>
                    <a:pt x="712" y="0"/>
                  </a:moveTo>
                  <a:cubicBezTo>
                    <a:pt x="436" y="1965"/>
                    <a:pt x="149" y="3919"/>
                    <a:pt x="0" y="6000"/>
                  </a:cubicBezTo>
                  <a:cubicBezTo>
                    <a:pt x="149" y="6053"/>
                    <a:pt x="340" y="6064"/>
                    <a:pt x="510" y="6107"/>
                  </a:cubicBezTo>
                  <a:cubicBezTo>
                    <a:pt x="850" y="4131"/>
                    <a:pt x="1105" y="2081"/>
                    <a:pt x="1338" y="11"/>
                  </a:cubicBezTo>
                  <a:cubicBezTo>
                    <a:pt x="1126" y="11"/>
                    <a:pt x="924" y="0"/>
                    <a:pt x="712" y="0"/>
                  </a:cubicBezTo>
                  <a:close/>
                </a:path>
              </a:pathLst>
            </a:custGeom>
            <a:solidFill>
              <a:srgbClr val="FF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5480;p57"/>
            <p:cNvSpPr/>
            <p:nvPr/>
          </p:nvSpPr>
          <p:spPr>
            <a:xfrm>
              <a:off x="2440400" y="3160050"/>
              <a:ext cx="32150" cy="19400"/>
            </a:xfrm>
            <a:custGeom>
              <a:avLst/>
              <a:gdLst/>
              <a:ahLst/>
              <a:cxnLst/>
              <a:rect l="l" t="t" r="r" b="b"/>
              <a:pathLst>
                <a:path w="1286" h="776" extrusionOk="0">
                  <a:moveTo>
                    <a:pt x="563" y="118"/>
                  </a:moveTo>
                  <a:cubicBezTo>
                    <a:pt x="797" y="0"/>
                    <a:pt x="1254" y="64"/>
                    <a:pt x="1264" y="298"/>
                  </a:cubicBezTo>
                  <a:cubicBezTo>
                    <a:pt x="1285" y="776"/>
                    <a:pt x="1" y="383"/>
                    <a:pt x="563" y="11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5481;p57"/>
            <p:cNvSpPr/>
            <p:nvPr/>
          </p:nvSpPr>
          <p:spPr>
            <a:xfrm>
              <a:off x="2422350" y="3175975"/>
              <a:ext cx="37200" cy="18350"/>
            </a:xfrm>
            <a:custGeom>
              <a:avLst/>
              <a:gdLst/>
              <a:ahLst/>
              <a:cxnLst/>
              <a:rect l="l" t="t" r="r" b="b"/>
              <a:pathLst>
                <a:path w="1488" h="734" extrusionOk="0">
                  <a:moveTo>
                    <a:pt x="308" y="75"/>
                  </a:moveTo>
                  <a:cubicBezTo>
                    <a:pt x="563" y="22"/>
                    <a:pt x="1487" y="0"/>
                    <a:pt x="1445" y="394"/>
                  </a:cubicBezTo>
                  <a:cubicBezTo>
                    <a:pt x="1402" y="734"/>
                    <a:pt x="32" y="723"/>
                    <a:pt x="11" y="340"/>
                  </a:cubicBezTo>
                  <a:cubicBezTo>
                    <a:pt x="1" y="139"/>
                    <a:pt x="149" y="118"/>
                    <a:pt x="308" y="7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5482;p57"/>
            <p:cNvSpPr/>
            <p:nvPr/>
          </p:nvSpPr>
          <p:spPr>
            <a:xfrm>
              <a:off x="2472525" y="3178625"/>
              <a:ext cx="26850" cy="15425"/>
            </a:xfrm>
            <a:custGeom>
              <a:avLst/>
              <a:gdLst/>
              <a:ahLst/>
              <a:cxnLst/>
              <a:rect l="l" t="t" r="r" b="b"/>
              <a:pathLst>
                <a:path w="1074" h="617" extrusionOk="0">
                  <a:moveTo>
                    <a:pt x="712" y="447"/>
                  </a:moveTo>
                  <a:cubicBezTo>
                    <a:pt x="531" y="617"/>
                    <a:pt x="11" y="521"/>
                    <a:pt x="0" y="288"/>
                  </a:cubicBezTo>
                  <a:cubicBezTo>
                    <a:pt x="0" y="1"/>
                    <a:pt x="1073" y="75"/>
                    <a:pt x="712" y="44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5483;p57"/>
            <p:cNvSpPr/>
            <p:nvPr/>
          </p:nvSpPr>
          <p:spPr>
            <a:xfrm>
              <a:off x="2786325" y="3169600"/>
              <a:ext cx="21000" cy="38000"/>
            </a:xfrm>
            <a:custGeom>
              <a:avLst/>
              <a:gdLst/>
              <a:ahLst/>
              <a:cxnLst/>
              <a:rect l="l" t="t" r="r" b="b"/>
              <a:pathLst>
                <a:path w="840" h="1520" extrusionOk="0">
                  <a:moveTo>
                    <a:pt x="691" y="628"/>
                  </a:moveTo>
                  <a:cubicBezTo>
                    <a:pt x="840" y="904"/>
                    <a:pt x="734" y="1477"/>
                    <a:pt x="446" y="1487"/>
                  </a:cubicBezTo>
                  <a:cubicBezTo>
                    <a:pt x="0" y="1520"/>
                    <a:pt x="373" y="1"/>
                    <a:pt x="691" y="62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5484;p57"/>
            <p:cNvSpPr/>
            <p:nvPr/>
          </p:nvSpPr>
          <p:spPr>
            <a:xfrm>
              <a:off x="2777575" y="3212075"/>
              <a:ext cx="29225" cy="19675"/>
            </a:xfrm>
            <a:custGeom>
              <a:avLst/>
              <a:gdLst/>
              <a:ahLst/>
              <a:cxnLst/>
              <a:rect l="l" t="t" r="r" b="b"/>
              <a:pathLst>
                <a:path w="1169" h="787" extrusionOk="0">
                  <a:moveTo>
                    <a:pt x="796" y="606"/>
                  </a:moveTo>
                  <a:cubicBezTo>
                    <a:pt x="616" y="787"/>
                    <a:pt x="32" y="755"/>
                    <a:pt x="11" y="447"/>
                  </a:cubicBezTo>
                  <a:cubicBezTo>
                    <a:pt x="0" y="1"/>
                    <a:pt x="1169" y="245"/>
                    <a:pt x="796" y="60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5485;p57"/>
            <p:cNvSpPr/>
            <p:nvPr/>
          </p:nvSpPr>
          <p:spPr>
            <a:xfrm>
              <a:off x="2474400" y="2679250"/>
              <a:ext cx="246650" cy="229675"/>
            </a:xfrm>
            <a:custGeom>
              <a:avLst/>
              <a:gdLst/>
              <a:ahLst/>
              <a:cxnLst/>
              <a:rect l="l" t="t" r="r" b="b"/>
              <a:pathLst>
                <a:path w="9866" h="9187" extrusionOk="0">
                  <a:moveTo>
                    <a:pt x="8326" y="7636"/>
                  </a:moveTo>
                  <a:cubicBezTo>
                    <a:pt x="8506" y="7572"/>
                    <a:pt x="9515" y="8337"/>
                    <a:pt x="9451" y="8549"/>
                  </a:cubicBezTo>
                  <a:cubicBezTo>
                    <a:pt x="9377" y="8825"/>
                    <a:pt x="8304" y="9186"/>
                    <a:pt x="8230" y="8953"/>
                  </a:cubicBezTo>
                  <a:cubicBezTo>
                    <a:pt x="8166" y="8773"/>
                    <a:pt x="8569" y="8634"/>
                    <a:pt x="8687" y="8549"/>
                  </a:cubicBezTo>
                  <a:cubicBezTo>
                    <a:pt x="7412" y="8379"/>
                    <a:pt x="6000" y="8231"/>
                    <a:pt x="4694" y="8072"/>
                  </a:cubicBezTo>
                  <a:cubicBezTo>
                    <a:pt x="3387" y="7923"/>
                    <a:pt x="2081" y="7827"/>
                    <a:pt x="817" y="7615"/>
                  </a:cubicBezTo>
                  <a:cubicBezTo>
                    <a:pt x="711" y="7774"/>
                    <a:pt x="382" y="8209"/>
                    <a:pt x="255" y="8072"/>
                  </a:cubicBezTo>
                  <a:cubicBezTo>
                    <a:pt x="170" y="8018"/>
                    <a:pt x="456" y="7742"/>
                    <a:pt x="552" y="7562"/>
                  </a:cubicBezTo>
                  <a:cubicBezTo>
                    <a:pt x="0" y="7456"/>
                    <a:pt x="170" y="6893"/>
                    <a:pt x="286" y="6362"/>
                  </a:cubicBezTo>
                  <a:cubicBezTo>
                    <a:pt x="658" y="4620"/>
                    <a:pt x="1051" y="2486"/>
                    <a:pt x="1296" y="744"/>
                  </a:cubicBezTo>
                  <a:cubicBezTo>
                    <a:pt x="1157" y="861"/>
                    <a:pt x="850" y="1222"/>
                    <a:pt x="807" y="1052"/>
                  </a:cubicBezTo>
                  <a:cubicBezTo>
                    <a:pt x="722" y="723"/>
                    <a:pt x="1348" y="1"/>
                    <a:pt x="1508" y="22"/>
                  </a:cubicBezTo>
                  <a:cubicBezTo>
                    <a:pt x="1805" y="65"/>
                    <a:pt x="2155" y="1243"/>
                    <a:pt x="2049" y="1307"/>
                  </a:cubicBezTo>
                  <a:cubicBezTo>
                    <a:pt x="1869" y="1403"/>
                    <a:pt x="1593" y="935"/>
                    <a:pt x="1539" y="617"/>
                  </a:cubicBezTo>
                  <a:cubicBezTo>
                    <a:pt x="1285" y="2911"/>
                    <a:pt x="807" y="4865"/>
                    <a:pt x="435" y="7041"/>
                  </a:cubicBezTo>
                  <a:cubicBezTo>
                    <a:pt x="404" y="7158"/>
                    <a:pt x="414" y="7296"/>
                    <a:pt x="680" y="7328"/>
                  </a:cubicBezTo>
                  <a:cubicBezTo>
                    <a:pt x="1147" y="6871"/>
                    <a:pt x="3536" y="4185"/>
                    <a:pt x="3812" y="4036"/>
                  </a:cubicBezTo>
                  <a:cubicBezTo>
                    <a:pt x="4343" y="3749"/>
                    <a:pt x="4312" y="5385"/>
                    <a:pt x="4322" y="5990"/>
                  </a:cubicBezTo>
                  <a:cubicBezTo>
                    <a:pt x="4598" y="5672"/>
                    <a:pt x="5320" y="4917"/>
                    <a:pt x="5820" y="4514"/>
                  </a:cubicBezTo>
                  <a:cubicBezTo>
                    <a:pt x="6148" y="4259"/>
                    <a:pt x="6627" y="4397"/>
                    <a:pt x="6881" y="4705"/>
                  </a:cubicBezTo>
                  <a:cubicBezTo>
                    <a:pt x="7210" y="4461"/>
                    <a:pt x="9324" y="596"/>
                    <a:pt x="9589" y="829"/>
                  </a:cubicBezTo>
                  <a:cubicBezTo>
                    <a:pt x="9865" y="1020"/>
                    <a:pt x="7975" y="3697"/>
                    <a:pt x="7762" y="4100"/>
                  </a:cubicBezTo>
                  <a:cubicBezTo>
                    <a:pt x="7582" y="4429"/>
                    <a:pt x="7104" y="4992"/>
                    <a:pt x="6945" y="4971"/>
                  </a:cubicBezTo>
                  <a:cubicBezTo>
                    <a:pt x="6700" y="4939"/>
                    <a:pt x="6509" y="4599"/>
                    <a:pt x="6223" y="4599"/>
                  </a:cubicBezTo>
                  <a:cubicBezTo>
                    <a:pt x="5872" y="4599"/>
                    <a:pt x="4492" y="6373"/>
                    <a:pt x="4216" y="6288"/>
                  </a:cubicBezTo>
                  <a:cubicBezTo>
                    <a:pt x="3908" y="6192"/>
                    <a:pt x="4078" y="4440"/>
                    <a:pt x="3918" y="4280"/>
                  </a:cubicBezTo>
                  <a:cubicBezTo>
                    <a:pt x="3557" y="4376"/>
                    <a:pt x="1657" y="6543"/>
                    <a:pt x="977" y="7381"/>
                  </a:cubicBezTo>
                  <a:cubicBezTo>
                    <a:pt x="3387" y="7753"/>
                    <a:pt x="6148" y="7848"/>
                    <a:pt x="8559" y="8220"/>
                  </a:cubicBezTo>
                  <a:cubicBezTo>
                    <a:pt x="8559" y="8220"/>
                    <a:pt x="8156" y="7700"/>
                    <a:pt x="8326" y="7636"/>
                  </a:cubicBezTo>
                  <a:close/>
                </a:path>
              </a:pathLst>
            </a:custGeom>
            <a:solidFill>
              <a:srgbClr val="A59A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5486;p57"/>
            <p:cNvSpPr/>
            <p:nvPr/>
          </p:nvSpPr>
          <p:spPr>
            <a:xfrm>
              <a:off x="2741725" y="2736600"/>
              <a:ext cx="88450" cy="35850"/>
            </a:xfrm>
            <a:custGeom>
              <a:avLst/>
              <a:gdLst/>
              <a:ahLst/>
              <a:cxnLst/>
              <a:rect l="l" t="t" r="r" b="b"/>
              <a:pathLst>
                <a:path w="3538" h="1434" extrusionOk="0">
                  <a:moveTo>
                    <a:pt x="446" y="32"/>
                  </a:moveTo>
                  <a:cubicBezTo>
                    <a:pt x="446" y="32"/>
                    <a:pt x="446" y="1"/>
                    <a:pt x="468" y="1"/>
                  </a:cubicBezTo>
                  <a:cubicBezTo>
                    <a:pt x="967" y="75"/>
                    <a:pt x="1487" y="181"/>
                    <a:pt x="2072" y="298"/>
                  </a:cubicBezTo>
                  <a:cubicBezTo>
                    <a:pt x="2369" y="362"/>
                    <a:pt x="3410" y="511"/>
                    <a:pt x="3495" y="776"/>
                  </a:cubicBezTo>
                  <a:cubicBezTo>
                    <a:pt x="3537" y="935"/>
                    <a:pt x="3431" y="1275"/>
                    <a:pt x="3282" y="1339"/>
                  </a:cubicBezTo>
                  <a:cubicBezTo>
                    <a:pt x="3091" y="1434"/>
                    <a:pt x="2666" y="1307"/>
                    <a:pt x="2400" y="1264"/>
                  </a:cubicBezTo>
                  <a:cubicBezTo>
                    <a:pt x="2082" y="1211"/>
                    <a:pt x="1838" y="1179"/>
                    <a:pt x="1541" y="1126"/>
                  </a:cubicBezTo>
                  <a:cubicBezTo>
                    <a:pt x="1020" y="1041"/>
                    <a:pt x="160" y="978"/>
                    <a:pt x="75" y="617"/>
                  </a:cubicBezTo>
                  <a:cubicBezTo>
                    <a:pt x="0" y="319"/>
                    <a:pt x="192" y="64"/>
                    <a:pt x="446" y="3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5487;p57"/>
            <p:cNvSpPr/>
            <p:nvPr/>
          </p:nvSpPr>
          <p:spPr>
            <a:xfrm>
              <a:off x="2754200" y="2740850"/>
              <a:ext cx="29500" cy="26300"/>
            </a:xfrm>
            <a:custGeom>
              <a:avLst/>
              <a:gdLst/>
              <a:ahLst/>
              <a:cxnLst/>
              <a:rect l="l" t="t" r="r" b="b"/>
              <a:pathLst>
                <a:path w="1180" h="1052" extrusionOk="0">
                  <a:moveTo>
                    <a:pt x="585" y="22"/>
                  </a:moveTo>
                  <a:cubicBezTo>
                    <a:pt x="818" y="1"/>
                    <a:pt x="1179" y="181"/>
                    <a:pt x="1094" y="584"/>
                  </a:cubicBezTo>
                  <a:cubicBezTo>
                    <a:pt x="999" y="1052"/>
                    <a:pt x="1" y="1009"/>
                    <a:pt x="181" y="287"/>
                  </a:cubicBezTo>
                  <a:cubicBezTo>
                    <a:pt x="223" y="160"/>
                    <a:pt x="351" y="43"/>
                    <a:pt x="585" y="22"/>
                  </a:cubicBezTo>
                  <a:close/>
                </a:path>
              </a:pathLst>
            </a:custGeom>
            <a:solidFill>
              <a:srgbClr val="2C89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5488;p57"/>
            <p:cNvSpPr/>
            <p:nvPr/>
          </p:nvSpPr>
          <p:spPr>
            <a:xfrm>
              <a:off x="2735625" y="2774025"/>
              <a:ext cx="94000" cy="35875"/>
            </a:xfrm>
            <a:custGeom>
              <a:avLst/>
              <a:gdLst/>
              <a:ahLst/>
              <a:cxnLst/>
              <a:rect l="l" t="t" r="r" b="b"/>
              <a:pathLst>
                <a:path w="3760" h="1435" extrusionOk="0">
                  <a:moveTo>
                    <a:pt x="43" y="617"/>
                  </a:moveTo>
                  <a:cubicBezTo>
                    <a:pt x="1" y="234"/>
                    <a:pt x="107" y="1"/>
                    <a:pt x="393" y="1"/>
                  </a:cubicBezTo>
                  <a:cubicBezTo>
                    <a:pt x="935" y="12"/>
                    <a:pt x="1434" y="139"/>
                    <a:pt x="2156" y="277"/>
                  </a:cubicBezTo>
                  <a:cubicBezTo>
                    <a:pt x="2464" y="330"/>
                    <a:pt x="2698" y="373"/>
                    <a:pt x="2984" y="458"/>
                  </a:cubicBezTo>
                  <a:cubicBezTo>
                    <a:pt x="3260" y="543"/>
                    <a:pt x="3600" y="649"/>
                    <a:pt x="3654" y="776"/>
                  </a:cubicBezTo>
                  <a:cubicBezTo>
                    <a:pt x="3760" y="1031"/>
                    <a:pt x="3526" y="1329"/>
                    <a:pt x="3420" y="1371"/>
                  </a:cubicBezTo>
                  <a:cubicBezTo>
                    <a:pt x="3229" y="1435"/>
                    <a:pt x="2804" y="1317"/>
                    <a:pt x="2538" y="1265"/>
                  </a:cubicBezTo>
                  <a:cubicBezTo>
                    <a:pt x="1912" y="1137"/>
                    <a:pt x="1381" y="1052"/>
                    <a:pt x="765" y="946"/>
                  </a:cubicBezTo>
                  <a:cubicBezTo>
                    <a:pt x="478" y="883"/>
                    <a:pt x="170" y="861"/>
                    <a:pt x="43" y="61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5489;p57"/>
            <p:cNvSpPr/>
            <p:nvPr/>
          </p:nvSpPr>
          <p:spPr>
            <a:xfrm>
              <a:off x="2791375" y="2782800"/>
              <a:ext cx="22050" cy="24175"/>
            </a:xfrm>
            <a:custGeom>
              <a:avLst/>
              <a:gdLst/>
              <a:ahLst/>
              <a:cxnLst/>
              <a:rect l="l" t="t" r="r" b="b"/>
              <a:pathLst>
                <a:path w="882" h="967" extrusionOk="0">
                  <a:moveTo>
                    <a:pt x="277" y="86"/>
                  </a:moveTo>
                  <a:cubicBezTo>
                    <a:pt x="563" y="1"/>
                    <a:pt x="818" y="138"/>
                    <a:pt x="839" y="404"/>
                  </a:cubicBezTo>
                  <a:cubicBezTo>
                    <a:pt x="882" y="935"/>
                    <a:pt x="22" y="966"/>
                    <a:pt x="11" y="425"/>
                  </a:cubicBezTo>
                  <a:cubicBezTo>
                    <a:pt x="1" y="277"/>
                    <a:pt x="86" y="138"/>
                    <a:pt x="277" y="86"/>
                  </a:cubicBezTo>
                  <a:close/>
                </a:path>
              </a:pathLst>
            </a:custGeom>
            <a:solidFill>
              <a:srgbClr val="FF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5490;p57"/>
            <p:cNvSpPr/>
            <p:nvPr/>
          </p:nvSpPr>
          <p:spPr>
            <a:xfrm>
              <a:off x="2730325" y="2810950"/>
              <a:ext cx="92650" cy="36900"/>
            </a:xfrm>
            <a:custGeom>
              <a:avLst/>
              <a:gdLst/>
              <a:ahLst/>
              <a:cxnLst/>
              <a:rect l="l" t="t" r="r" b="b"/>
              <a:pathLst>
                <a:path w="3706" h="1476" extrusionOk="0">
                  <a:moveTo>
                    <a:pt x="308" y="74"/>
                  </a:moveTo>
                  <a:cubicBezTo>
                    <a:pt x="531" y="0"/>
                    <a:pt x="945" y="138"/>
                    <a:pt x="1253" y="191"/>
                  </a:cubicBezTo>
                  <a:cubicBezTo>
                    <a:pt x="1508" y="223"/>
                    <a:pt x="1805" y="265"/>
                    <a:pt x="2134" y="319"/>
                  </a:cubicBezTo>
                  <a:cubicBezTo>
                    <a:pt x="2580" y="393"/>
                    <a:pt x="3578" y="467"/>
                    <a:pt x="3653" y="796"/>
                  </a:cubicBezTo>
                  <a:cubicBezTo>
                    <a:pt x="3706" y="998"/>
                    <a:pt x="3547" y="1348"/>
                    <a:pt x="3356" y="1412"/>
                  </a:cubicBezTo>
                  <a:cubicBezTo>
                    <a:pt x="3175" y="1476"/>
                    <a:pt x="2835" y="1370"/>
                    <a:pt x="2559" y="1306"/>
                  </a:cubicBezTo>
                  <a:cubicBezTo>
                    <a:pt x="1997" y="1200"/>
                    <a:pt x="1551" y="1147"/>
                    <a:pt x="924" y="1072"/>
                  </a:cubicBezTo>
                  <a:cubicBezTo>
                    <a:pt x="605" y="1030"/>
                    <a:pt x="286" y="1009"/>
                    <a:pt x="180" y="881"/>
                  </a:cubicBezTo>
                  <a:cubicBezTo>
                    <a:pt x="0" y="659"/>
                    <a:pt x="85" y="159"/>
                    <a:pt x="308" y="7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5491;p57"/>
            <p:cNvSpPr/>
            <p:nvPr/>
          </p:nvSpPr>
          <p:spPr>
            <a:xfrm>
              <a:off x="2748375" y="2815200"/>
              <a:ext cx="24450" cy="24700"/>
            </a:xfrm>
            <a:custGeom>
              <a:avLst/>
              <a:gdLst/>
              <a:ahLst/>
              <a:cxnLst/>
              <a:rect l="l" t="t" r="r" b="b"/>
              <a:pathLst>
                <a:path w="978" h="988" extrusionOk="0">
                  <a:moveTo>
                    <a:pt x="414" y="74"/>
                  </a:moveTo>
                  <a:cubicBezTo>
                    <a:pt x="711" y="0"/>
                    <a:pt x="945" y="138"/>
                    <a:pt x="956" y="414"/>
                  </a:cubicBezTo>
                  <a:cubicBezTo>
                    <a:pt x="977" y="987"/>
                    <a:pt x="0" y="945"/>
                    <a:pt x="95" y="361"/>
                  </a:cubicBezTo>
                  <a:cubicBezTo>
                    <a:pt x="117" y="265"/>
                    <a:pt x="191" y="128"/>
                    <a:pt x="414" y="74"/>
                  </a:cubicBezTo>
                  <a:close/>
                </a:path>
              </a:pathLst>
            </a:custGeom>
            <a:solidFill>
              <a:srgbClr val="A59A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5492;p57"/>
            <p:cNvSpPr/>
            <p:nvPr/>
          </p:nvSpPr>
          <p:spPr>
            <a:xfrm>
              <a:off x="2724200" y="2847300"/>
              <a:ext cx="96125" cy="35350"/>
            </a:xfrm>
            <a:custGeom>
              <a:avLst/>
              <a:gdLst/>
              <a:ahLst/>
              <a:cxnLst/>
              <a:rect l="l" t="t" r="r" b="b"/>
              <a:pathLst>
                <a:path w="3845" h="1414" extrusionOk="0">
                  <a:moveTo>
                    <a:pt x="266" y="118"/>
                  </a:moveTo>
                  <a:cubicBezTo>
                    <a:pt x="447" y="12"/>
                    <a:pt x="776" y="1"/>
                    <a:pt x="1147" y="12"/>
                  </a:cubicBezTo>
                  <a:cubicBezTo>
                    <a:pt x="1498" y="33"/>
                    <a:pt x="2093" y="97"/>
                    <a:pt x="2592" y="171"/>
                  </a:cubicBezTo>
                  <a:cubicBezTo>
                    <a:pt x="3070" y="256"/>
                    <a:pt x="3675" y="340"/>
                    <a:pt x="3771" y="574"/>
                  </a:cubicBezTo>
                  <a:cubicBezTo>
                    <a:pt x="3845" y="765"/>
                    <a:pt x="3728" y="1190"/>
                    <a:pt x="3580" y="1296"/>
                  </a:cubicBezTo>
                  <a:cubicBezTo>
                    <a:pt x="3410" y="1413"/>
                    <a:pt x="3027" y="1360"/>
                    <a:pt x="2698" y="1328"/>
                  </a:cubicBezTo>
                  <a:cubicBezTo>
                    <a:pt x="2103" y="1254"/>
                    <a:pt x="1583" y="1201"/>
                    <a:pt x="935" y="1116"/>
                  </a:cubicBezTo>
                  <a:cubicBezTo>
                    <a:pt x="638" y="1074"/>
                    <a:pt x="255" y="1052"/>
                    <a:pt x="160" y="893"/>
                  </a:cubicBezTo>
                  <a:cubicBezTo>
                    <a:pt x="0" y="638"/>
                    <a:pt x="203" y="319"/>
                    <a:pt x="266" y="11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5493;p57"/>
            <p:cNvSpPr/>
            <p:nvPr/>
          </p:nvSpPr>
          <p:spPr>
            <a:xfrm>
              <a:off x="2774650" y="2845175"/>
              <a:ext cx="34275" cy="35350"/>
            </a:xfrm>
            <a:custGeom>
              <a:avLst/>
              <a:gdLst/>
              <a:ahLst/>
              <a:cxnLst/>
              <a:rect l="l" t="t" r="r" b="b"/>
              <a:pathLst>
                <a:path w="1371" h="1414" extrusionOk="0">
                  <a:moveTo>
                    <a:pt x="361" y="1307"/>
                  </a:moveTo>
                  <a:cubicBezTo>
                    <a:pt x="0" y="1180"/>
                    <a:pt x="54" y="680"/>
                    <a:pt x="224" y="447"/>
                  </a:cubicBezTo>
                  <a:cubicBezTo>
                    <a:pt x="552" y="1"/>
                    <a:pt x="1370" y="543"/>
                    <a:pt x="998" y="1095"/>
                  </a:cubicBezTo>
                  <a:cubicBezTo>
                    <a:pt x="892" y="1254"/>
                    <a:pt x="670" y="1413"/>
                    <a:pt x="361" y="1307"/>
                  </a:cubicBezTo>
                  <a:close/>
                </a:path>
              </a:pathLst>
            </a:custGeom>
            <a:solidFill>
              <a:srgbClr val="69AF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5494;p57"/>
            <p:cNvSpPr/>
            <p:nvPr/>
          </p:nvSpPr>
          <p:spPr>
            <a:xfrm>
              <a:off x="2135875" y="2846250"/>
              <a:ext cx="339075" cy="406750"/>
            </a:xfrm>
            <a:custGeom>
              <a:avLst/>
              <a:gdLst/>
              <a:ahLst/>
              <a:cxnLst/>
              <a:rect l="l" t="t" r="r" b="b"/>
              <a:pathLst>
                <a:path w="13563" h="16270" extrusionOk="0">
                  <a:moveTo>
                    <a:pt x="7838" y="234"/>
                  </a:moveTo>
                  <a:cubicBezTo>
                    <a:pt x="8380" y="340"/>
                    <a:pt x="9070" y="786"/>
                    <a:pt x="9537" y="1052"/>
                  </a:cubicBezTo>
                  <a:cubicBezTo>
                    <a:pt x="10653" y="1668"/>
                    <a:pt x="11630" y="2093"/>
                    <a:pt x="12659" y="2836"/>
                  </a:cubicBezTo>
                  <a:cubicBezTo>
                    <a:pt x="13084" y="3144"/>
                    <a:pt x="13562" y="3611"/>
                    <a:pt x="13541" y="4057"/>
                  </a:cubicBezTo>
                  <a:cubicBezTo>
                    <a:pt x="13530" y="4333"/>
                    <a:pt x="13339" y="4715"/>
                    <a:pt x="13180" y="5024"/>
                  </a:cubicBezTo>
                  <a:cubicBezTo>
                    <a:pt x="12808" y="5724"/>
                    <a:pt x="12128" y="6797"/>
                    <a:pt x="11767" y="7381"/>
                  </a:cubicBezTo>
                  <a:cubicBezTo>
                    <a:pt x="11088" y="8486"/>
                    <a:pt x="10546" y="9473"/>
                    <a:pt x="9877" y="10567"/>
                  </a:cubicBezTo>
                  <a:cubicBezTo>
                    <a:pt x="9272" y="11554"/>
                    <a:pt x="8614" y="12563"/>
                    <a:pt x="7944" y="13668"/>
                  </a:cubicBezTo>
                  <a:cubicBezTo>
                    <a:pt x="7647" y="14145"/>
                    <a:pt x="7307" y="14697"/>
                    <a:pt x="6957" y="15176"/>
                  </a:cubicBezTo>
                  <a:cubicBezTo>
                    <a:pt x="6617" y="15622"/>
                    <a:pt x="6192" y="16227"/>
                    <a:pt x="5768" y="16248"/>
                  </a:cubicBezTo>
                  <a:cubicBezTo>
                    <a:pt x="5481" y="16269"/>
                    <a:pt x="5109" y="16068"/>
                    <a:pt x="4833" y="15929"/>
                  </a:cubicBezTo>
                  <a:cubicBezTo>
                    <a:pt x="4504" y="15759"/>
                    <a:pt x="4291" y="15589"/>
                    <a:pt x="4058" y="15452"/>
                  </a:cubicBezTo>
                  <a:cubicBezTo>
                    <a:pt x="3453" y="15101"/>
                    <a:pt x="3017" y="14878"/>
                    <a:pt x="2476" y="14517"/>
                  </a:cubicBezTo>
                  <a:cubicBezTo>
                    <a:pt x="2051" y="14230"/>
                    <a:pt x="1562" y="13880"/>
                    <a:pt x="1053" y="13498"/>
                  </a:cubicBezTo>
                  <a:cubicBezTo>
                    <a:pt x="607" y="13158"/>
                    <a:pt x="76" y="12743"/>
                    <a:pt x="33" y="12234"/>
                  </a:cubicBezTo>
                  <a:cubicBezTo>
                    <a:pt x="1" y="11756"/>
                    <a:pt x="405" y="11013"/>
                    <a:pt x="681" y="10524"/>
                  </a:cubicBezTo>
                  <a:cubicBezTo>
                    <a:pt x="1520" y="8984"/>
                    <a:pt x="2497" y="7625"/>
                    <a:pt x="3410" y="6086"/>
                  </a:cubicBezTo>
                  <a:cubicBezTo>
                    <a:pt x="4090" y="4960"/>
                    <a:pt x="4652" y="4014"/>
                    <a:pt x="5216" y="3080"/>
                  </a:cubicBezTo>
                  <a:cubicBezTo>
                    <a:pt x="5481" y="2624"/>
                    <a:pt x="5778" y="2114"/>
                    <a:pt x="6118" y="1593"/>
                  </a:cubicBezTo>
                  <a:cubicBezTo>
                    <a:pt x="6596" y="850"/>
                    <a:pt x="6946" y="0"/>
                    <a:pt x="7796" y="213"/>
                  </a:cubicBezTo>
                  <a:cubicBezTo>
                    <a:pt x="7817" y="213"/>
                    <a:pt x="7828" y="224"/>
                    <a:pt x="7838" y="234"/>
                  </a:cubicBezTo>
                  <a:close/>
                </a:path>
              </a:pathLst>
            </a:custGeom>
            <a:solidFill>
              <a:srgbClr val="A59A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5495;p57"/>
            <p:cNvSpPr/>
            <p:nvPr/>
          </p:nvSpPr>
          <p:spPr>
            <a:xfrm>
              <a:off x="2150225" y="2857925"/>
              <a:ext cx="310650" cy="374350"/>
            </a:xfrm>
            <a:custGeom>
              <a:avLst/>
              <a:gdLst/>
              <a:ahLst/>
              <a:cxnLst/>
              <a:rect l="l" t="t" r="r" b="b"/>
              <a:pathLst>
                <a:path w="12426" h="14974" extrusionOk="0">
                  <a:moveTo>
                    <a:pt x="7318" y="149"/>
                  </a:moveTo>
                  <a:cubicBezTo>
                    <a:pt x="7328" y="149"/>
                    <a:pt x="7349" y="128"/>
                    <a:pt x="7370" y="139"/>
                  </a:cubicBezTo>
                  <a:cubicBezTo>
                    <a:pt x="8411" y="500"/>
                    <a:pt x="9038" y="988"/>
                    <a:pt x="10025" y="1530"/>
                  </a:cubicBezTo>
                  <a:cubicBezTo>
                    <a:pt x="10896" y="1997"/>
                    <a:pt x="12319" y="2518"/>
                    <a:pt x="12383" y="3388"/>
                  </a:cubicBezTo>
                  <a:cubicBezTo>
                    <a:pt x="12425" y="3856"/>
                    <a:pt x="12054" y="4546"/>
                    <a:pt x="11745" y="5077"/>
                  </a:cubicBezTo>
                  <a:cubicBezTo>
                    <a:pt x="10832" y="6680"/>
                    <a:pt x="10100" y="7986"/>
                    <a:pt x="9123" y="9569"/>
                  </a:cubicBezTo>
                  <a:cubicBezTo>
                    <a:pt x="8273" y="10949"/>
                    <a:pt x="7349" y="12542"/>
                    <a:pt x="6447" y="13997"/>
                  </a:cubicBezTo>
                  <a:cubicBezTo>
                    <a:pt x="6086" y="14570"/>
                    <a:pt x="5831" y="14974"/>
                    <a:pt x="5257" y="14921"/>
                  </a:cubicBezTo>
                  <a:cubicBezTo>
                    <a:pt x="5013" y="14900"/>
                    <a:pt x="4779" y="14719"/>
                    <a:pt x="4535" y="14591"/>
                  </a:cubicBezTo>
                  <a:cubicBezTo>
                    <a:pt x="3377" y="13987"/>
                    <a:pt x="2411" y="13338"/>
                    <a:pt x="1201" y="12680"/>
                  </a:cubicBezTo>
                  <a:cubicBezTo>
                    <a:pt x="723" y="12415"/>
                    <a:pt x="213" y="12139"/>
                    <a:pt x="118" y="11757"/>
                  </a:cubicBezTo>
                  <a:cubicBezTo>
                    <a:pt x="0" y="11321"/>
                    <a:pt x="330" y="10599"/>
                    <a:pt x="616" y="10079"/>
                  </a:cubicBezTo>
                  <a:cubicBezTo>
                    <a:pt x="1222" y="8974"/>
                    <a:pt x="1711" y="8295"/>
                    <a:pt x="2358" y="7148"/>
                  </a:cubicBezTo>
                  <a:cubicBezTo>
                    <a:pt x="3526" y="5098"/>
                    <a:pt x="4588" y="3070"/>
                    <a:pt x="5799" y="1211"/>
                  </a:cubicBezTo>
                  <a:cubicBezTo>
                    <a:pt x="6223" y="574"/>
                    <a:pt x="6574" y="0"/>
                    <a:pt x="7275" y="128"/>
                  </a:cubicBezTo>
                  <a:cubicBezTo>
                    <a:pt x="7285" y="128"/>
                    <a:pt x="7307" y="139"/>
                    <a:pt x="7318" y="149"/>
                  </a:cubicBezTo>
                  <a:close/>
                </a:path>
              </a:pathLst>
            </a:custGeom>
            <a:solidFill>
              <a:srgbClr val="C8C4F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5496;p57"/>
            <p:cNvSpPr/>
            <p:nvPr/>
          </p:nvSpPr>
          <p:spPr>
            <a:xfrm>
              <a:off x="2150750" y="3118625"/>
              <a:ext cx="159075" cy="112425"/>
            </a:xfrm>
            <a:custGeom>
              <a:avLst/>
              <a:gdLst/>
              <a:ahLst/>
              <a:cxnLst/>
              <a:rect l="l" t="t" r="r" b="b"/>
              <a:pathLst>
                <a:path w="6363" h="4497" extrusionOk="0">
                  <a:moveTo>
                    <a:pt x="415" y="1"/>
                  </a:moveTo>
                  <a:cubicBezTo>
                    <a:pt x="192" y="458"/>
                    <a:pt x="1" y="989"/>
                    <a:pt x="97" y="1329"/>
                  </a:cubicBezTo>
                  <a:cubicBezTo>
                    <a:pt x="192" y="1711"/>
                    <a:pt x="702" y="1987"/>
                    <a:pt x="1180" y="2252"/>
                  </a:cubicBezTo>
                  <a:cubicBezTo>
                    <a:pt x="2390" y="2910"/>
                    <a:pt x="3356" y="3559"/>
                    <a:pt x="4514" y="4163"/>
                  </a:cubicBezTo>
                  <a:cubicBezTo>
                    <a:pt x="4758" y="4291"/>
                    <a:pt x="4992" y="4472"/>
                    <a:pt x="5236" y="4493"/>
                  </a:cubicBezTo>
                  <a:cubicBezTo>
                    <a:pt x="5266" y="4495"/>
                    <a:pt x="5295" y="4497"/>
                    <a:pt x="5323" y="4497"/>
                  </a:cubicBezTo>
                  <a:cubicBezTo>
                    <a:pt x="5806" y="4497"/>
                    <a:pt x="6051" y="4156"/>
                    <a:pt x="6362" y="3654"/>
                  </a:cubicBezTo>
                  <a:cubicBezTo>
                    <a:pt x="4790" y="2709"/>
                    <a:pt x="2348" y="1180"/>
                    <a:pt x="41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5497;p57"/>
            <p:cNvSpPr/>
            <p:nvPr/>
          </p:nvSpPr>
          <p:spPr>
            <a:xfrm>
              <a:off x="2306850" y="2860625"/>
              <a:ext cx="153475" cy="98200"/>
            </a:xfrm>
            <a:custGeom>
              <a:avLst/>
              <a:gdLst/>
              <a:ahLst/>
              <a:cxnLst/>
              <a:rect l="l" t="t" r="r" b="b"/>
              <a:pathLst>
                <a:path w="6139" h="3928" extrusionOk="0">
                  <a:moveTo>
                    <a:pt x="816" y="0"/>
                  </a:moveTo>
                  <a:cubicBezTo>
                    <a:pt x="480" y="0"/>
                    <a:pt x="225" y="185"/>
                    <a:pt x="1" y="445"/>
                  </a:cubicBezTo>
                  <a:cubicBezTo>
                    <a:pt x="2030" y="1592"/>
                    <a:pt x="3941" y="2792"/>
                    <a:pt x="6001" y="3928"/>
                  </a:cubicBezTo>
                  <a:cubicBezTo>
                    <a:pt x="6086" y="3694"/>
                    <a:pt x="6139" y="3472"/>
                    <a:pt x="6118" y="3280"/>
                  </a:cubicBezTo>
                  <a:cubicBezTo>
                    <a:pt x="6054" y="2410"/>
                    <a:pt x="4631" y="1889"/>
                    <a:pt x="3760" y="1422"/>
                  </a:cubicBezTo>
                  <a:cubicBezTo>
                    <a:pt x="2773" y="880"/>
                    <a:pt x="2146" y="392"/>
                    <a:pt x="1105" y="31"/>
                  </a:cubicBezTo>
                  <a:cubicBezTo>
                    <a:pt x="1101" y="29"/>
                    <a:pt x="1096" y="28"/>
                    <a:pt x="1092" y="28"/>
                  </a:cubicBezTo>
                  <a:cubicBezTo>
                    <a:pt x="1076" y="28"/>
                    <a:pt x="1061" y="41"/>
                    <a:pt x="1053" y="41"/>
                  </a:cubicBezTo>
                  <a:cubicBezTo>
                    <a:pt x="1042" y="31"/>
                    <a:pt x="1020" y="20"/>
                    <a:pt x="1010" y="20"/>
                  </a:cubicBezTo>
                  <a:cubicBezTo>
                    <a:pt x="942" y="7"/>
                    <a:pt x="878" y="0"/>
                    <a:pt x="81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5498;p57"/>
            <p:cNvSpPr/>
            <p:nvPr/>
          </p:nvSpPr>
          <p:spPr>
            <a:xfrm>
              <a:off x="2366850" y="2891125"/>
              <a:ext cx="45975" cy="28950"/>
            </a:xfrm>
            <a:custGeom>
              <a:avLst/>
              <a:gdLst/>
              <a:ahLst/>
              <a:cxnLst/>
              <a:rect l="l" t="t" r="r" b="b"/>
              <a:pathLst>
                <a:path w="1839" h="1158" extrusionOk="0">
                  <a:moveTo>
                    <a:pt x="1605" y="1009"/>
                  </a:moveTo>
                  <a:cubicBezTo>
                    <a:pt x="1392" y="1157"/>
                    <a:pt x="139" y="468"/>
                    <a:pt x="54" y="213"/>
                  </a:cubicBezTo>
                  <a:cubicBezTo>
                    <a:pt x="1" y="95"/>
                    <a:pt x="139" y="0"/>
                    <a:pt x="224" y="10"/>
                  </a:cubicBezTo>
                  <a:cubicBezTo>
                    <a:pt x="585" y="64"/>
                    <a:pt x="1838" y="850"/>
                    <a:pt x="1605" y="1009"/>
                  </a:cubicBezTo>
                  <a:close/>
                </a:path>
              </a:pathLst>
            </a:custGeom>
            <a:solidFill>
              <a:srgbClr val="A59A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5499;p57"/>
            <p:cNvSpPr/>
            <p:nvPr/>
          </p:nvSpPr>
          <p:spPr>
            <a:xfrm>
              <a:off x="2284300" y="2916600"/>
              <a:ext cx="142575" cy="89500"/>
            </a:xfrm>
            <a:custGeom>
              <a:avLst/>
              <a:gdLst/>
              <a:ahLst/>
              <a:cxnLst/>
              <a:rect l="l" t="t" r="r" b="b"/>
              <a:pathLst>
                <a:path w="5703" h="3580" extrusionOk="0">
                  <a:moveTo>
                    <a:pt x="5416" y="3579"/>
                  </a:moveTo>
                  <a:cubicBezTo>
                    <a:pt x="5501" y="3399"/>
                    <a:pt x="5586" y="3218"/>
                    <a:pt x="5660" y="3038"/>
                  </a:cubicBezTo>
                  <a:cubicBezTo>
                    <a:pt x="5671" y="2995"/>
                    <a:pt x="5682" y="2963"/>
                    <a:pt x="5703" y="2932"/>
                  </a:cubicBezTo>
                  <a:cubicBezTo>
                    <a:pt x="4025" y="1922"/>
                    <a:pt x="2262" y="945"/>
                    <a:pt x="308" y="53"/>
                  </a:cubicBezTo>
                  <a:cubicBezTo>
                    <a:pt x="329" y="1"/>
                    <a:pt x="244" y="32"/>
                    <a:pt x="244" y="75"/>
                  </a:cubicBezTo>
                  <a:cubicBezTo>
                    <a:pt x="171" y="234"/>
                    <a:pt x="75" y="372"/>
                    <a:pt x="1" y="542"/>
                  </a:cubicBezTo>
                  <a:cubicBezTo>
                    <a:pt x="1859" y="1530"/>
                    <a:pt x="3643" y="2549"/>
                    <a:pt x="5416" y="357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5500;p57"/>
            <p:cNvSpPr/>
            <p:nvPr/>
          </p:nvSpPr>
          <p:spPr>
            <a:xfrm>
              <a:off x="2273150" y="2940225"/>
              <a:ext cx="142050" cy="86325"/>
            </a:xfrm>
            <a:custGeom>
              <a:avLst/>
              <a:gdLst/>
              <a:ahLst/>
              <a:cxnLst/>
              <a:rect l="l" t="t" r="r" b="b"/>
              <a:pathLst>
                <a:path w="5682" h="3453" extrusionOk="0">
                  <a:moveTo>
                    <a:pt x="5682" y="2974"/>
                  </a:moveTo>
                  <a:cubicBezTo>
                    <a:pt x="3930" y="1954"/>
                    <a:pt x="2135" y="956"/>
                    <a:pt x="255" y="0"/>
                  </a:cubicBezTo>
                  <a:cubicBezTo>
                    <a:pt x="159" y="118"/>
                    <a:pt x="75" y="266"/>
                    <a:pt x="1" y="446"/>
                  </a:cubicBezTo>
                  <a:cubicBezTo>
                    <a:pt x="1795" y="1456"/>
                    <a:pt x="3611" y="2454"/>
                    <a:pt x="5416" y="3452"/>
                  </a:cubicBezTo>
                  <a:cubicBezTo>
                    <a:pt x="5501" y="3292"/>
                    <a:pt x="5597" y="3134"/>
                    <a:pt x="5682" y="2974"/>
                  </a:cubicBezTo>
                  <a:close/>
                </a:path>
              </a:pathLst>
            </a:custGeom>
            <a:solidFill>
              <a:srgbClr val="69AF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5501;p57"/>
            <p:cNvSpPr/>
            <p:nvPr/>
          </p:nvSpPr>
          <p:spPr>
            <a:xfrm>
              <a:off x="2259600" y="2962525"/>
              <a:ext cx="143675" cy="85775"/>
            </a:xfrm>
            <a:custGeom>
              <a:avLst/>
              <a:gdLst/>
              <a:ahLst/>
              <a:cxnLst/>
              <a:rect l="l" t="t" r="r" b="b"/>
              <a:pathLst>
                <a:path w="5747" h="3431" extrusionOk="0">
                  <a:moveTo>
                    <a:pt x="5746" y="2921"/>
                  </a:moveTo>
                  <a:cubicBezTo>
                    <a:pt x="3962" y="1933"/>
                    <a:pt x="2136" y="977"/>
                    <a:pt x="330" y="12"/>
                  </a:cubicBezTo>
                  <a:cubicBezTo>
                    <a:pt x="298" y="0"/>
                    <a:pt x="277" y="22"/>
                    <a:pt x="255" y="54"/>
                  </a:cubicBezTo>
                  <a:cubicBezTo>
                    <a:pt x="171" y="192"/>
                    <a:pt x="75" y="319"/>
                    <a:pt x="1" y="489"/>
                  </a:cubicBezTo>
                  <a:cubicBezTo>
                    <a:pt x="1976" y="1402"/>
                    <a:pt x="3717" y="2412"/>
                    <a:pt x="5459" y="3431"/>
                  </a:cubicBezTo>
                  <a:cubicBezTo>
                    <a:pt x="5555" y="3250"/>
                    <a:pt x="5650" y="3091"/>
                    <a:pt x="5746" y="292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5502;p57"/>
            <p:cNvSpPr/>
            <p:nvPr/>
          </p:nvSpPr>
          <p:spPr>
            <a:xfrm>
              <a:off x="2297825" y="2893500"/>
              <a:ext cx="143400" cy="85775"/>
            </a:xfrm>
            <a:custGeom>
              <a:avLst/>
              <a:gdLst/>
              <a:ahLst/>
              <a:cxnLst/>
              <a:rect l="l" t="t" r="r" b="b"/>
              <a:pathLst>
                <a:path w="5736" h="3431" extrusionOk="0">
                  <a:moveTo>
                    <a:pt x="5735" y="2921"/>
                  </a:moveTo>
                  <a:cubicBezTo>
                    <a:pt x="3951" y="1933"/>
                    <a:pt x="2125" y="977"/>
                    <a:pt x="319" y="11"/>
                  </a:cubicBezTo>
                  <a:cubicBezTo>
                    <a:pt x="288" y="0"/>
                    <a:pt x="267" y="22"/>
                    <a:pt x="245" y="54"/>
                  </a:cubicBezTo>
                  <a:cubicBezTo>
                    <a:pt x="160" y="192"/>
                    <a:pt x="65" y="319"/>
                    <a:pt x="1" y="489"/>
                  </a:cubicBezTo>
                  <a:cubicBezTo>
                    <a:pt x="1966" y="1402"/>
                    <a:pt x="3707" y="2411"/>
                    <a:pt x="5449" y="3431"/>
                  </a:cubicBezTo>
                  <a:close/>
                </a:path>
              </a:pathLst>
            </a:custGeom>
            <a:solidFill>
              <a:srgbClr val="69AF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5503;p57"/>
            <p:cNvSpPr/>
            <p:nvPr/>
          </p:nvSpPr>
          <p:spPr>
            <a:xfrm>
              <a:off x="2207025" y="2985625"/>
              <a:ext cx="179250" cy="151350"/>
            </a:xfrm>
            <a:custGeom>
              <a:avLst/>
              <a:gdLst/>
              <a:ahLst/>
              <a:cxnLst/>
              <a:rect l="l" t="t" r="r" b="b"/>
              <a:pathLst>
                <a:path w="7170" h="6054" extrusionOk="0">
                  <a:moveTo>
                    <a:pt x="1732" y="1"/>
                  </a:moveTo>
                  <a:cubicBezTo>
                    <a:pt x="2146" y="138"/>
                    <a:pt x="2667" y="511"/>
                    <a:pt x="3166" y="787"/>
                  </a:cubicBezTo>
                  <a:cubicBezTo>
                    <a:pt x="4111" y="1318"/>
                    <a:pt x="4982" y="1753"/>
                    <a:pt x="5969" y="2326"/>
                  </a:cubicBezTo>
                  <a:cubicBezTo>
                    <a:pt x="6277" y="2507"/>
                    <a:pt x="7085" y="2942"/>
                    <a:pt x="7127" y="3197"/>
                  </a:cubicBezTo>
                  <a:cubicBezTo>
                    <a:pt x="7169" y="3399"/>
                    <a:pt x="6893" y="3760"/>
                    <a:pt x="6797" y="3951"/>
                  </a:cubicBezTo>
                  <a:cubicBezTo>
                    <a:pt x="6490" y="4492"/>
                    <a:pt x="6256" y="4907"/>
                    <a:pt x="5969" y="5438"/>
                  </a:cubicBezTo>
                  <a:cubicBezTo>
                    <a:pt x="5831" y="5682"/>
                    <a:pt x="5714" y="5948"/>
                    <a:pt x="5492" y="6054"/>
                  </a:cubicBezTo>
                  <a:cubicBezTo>
                    <a:pt x="5003" y="5926"/>
                    <a:pt x="4589" y="5554"/>
                    <a:pt x="4121" y="5268"/>
                  </a:cubicBezTo>
                  <a:cubicBezTo>
                    <a:pt x="3198" y="4695"/>
                    <a:pt x="2337" y="4249"/>
                    <a:pt x="1297" y="3685"/>
                  </a:cubicBezTo>
                  <a:cubicBezTo>
                    <a:pt x="947" y="3505"/>
                    <a:pt x="54" y="3165"/>
                    <a:pt x="22" y="2836"/>
                  </a:cubicBezTo>
                  <a:cubicBezTo>
                    <a:pt x="1" y="2623"/>
                    <a:pt x="235" y="2295"/>
                    <a:pt x="373" y="2061"/>
                  </a:cubicBezTo>
                  <a:cubicBezTo>
                    <a:pt x="659" y="1561"/>
                    <a:pt x="904" y="1126"/>
                    <a:pt x="1190" y="669"/>
                  </a:cubicBezTo>
                  <a:cubicBezTo>
                    <a:pt x="1329" y="447"/>
                    <a:pt x="1520" y="202"/>
                    <a:pt x="1636" y="43"/>
                  </a:cubicBezTo>
                  <a:cubicBezTo>
                    <a:pt x="1669" y="22"/>
                    <a:pt x="1700" y="1"/>
                    <a:pt x="1732" y="1"/>
                  </a:cubicBezTo>
                  <a:close/>
                </a:path>
              </a:pathLst>
            </a:custGeom>
            <a:solidFill>
              <a:srgbClr val="FF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5504;p57"/>
            <p:cNvSpPr/>
            <p:nvPr/>
          </p:nvSpPr>
          <p:spPr>
            <a:xfrm>
              <a:off x="2241025" y="2999700"/>
              <a:ext cx="19400" cy="23650"/>
            </a:xfrm>
            <a:custGeom>
              <a:avLst/>
              <a:gdLst/>
              <a:ahLst/>
              <a:cxnLst/>
              <a:rect l="l" t="t" r="r" b="b"/>
              <a:pathLst>
                <a:path w="776" h="946" extrusionOk="0">
                  <a:moveTo>
                    <a:pt x="0" y="850"/>
                  </a:moveTo>
                  <a:cubicBezTo>
                    <a:pt x="64" y="627"/>
                    <a:pt x="521" y="595"/>
                    <a:pt x="436" y="309"/>
                  </a:cubicBezTo>
                  <a:cubicBezTo>
                    <a:pt x="309" y="245"/>
                    <a:pt x="234" y="425"/>
                    <a:pt x="106" y="361"/>
                  </a:cubicBezTo>
                  <a:cubicBezTo>
                    <a:pt x="276" y="0"/>
                    <a:pt x="776" y="224"/>
                    <a:pt x="479" y="606"/>
                  </a:cubicBezTo>
                  <a:cubicBezTo>
                    <a:pt x="436" y="670"/>
                    <a:pt x="319" y="722"/>
                    <a:pt x="245" y="765"/>
                  </a:cubicBezTo>
                  <a:cubicBezTo>
                    <a:pt x="160" y="829"/>
                    <a:pt x="75" y="946"/>
                    <a:pt x="0" y="85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5505;p57"/>
            <p:cNvSpPr/>
            <p:nvPr/>
          </p:nvSpPr>
          <p:spPr>
            <a:xfrm>
              <a:off x="2217400" y="3031025"/>
              <a:ext cx="131700" cy="137275"/>
            </a:xfrm>
            <a:custGeom>
              <a:avLst/>
              <a:gdLst/>
              <a:ahLst/>
              <a:cxnLst/>
              <a:rect l="l" t="t" r="r" b="b"/>
              <a:pathLst>
                <a:path w="5268" h="5491" extrusionOk="0">
                  <a:moveTo>
                    <a:pt x="1285" y="4354"/>
                  </a:moveTo>
                  <a:cubicBezTo>
                    <a:pt x="1593" y="3866"/>
                    <a:pt x="2018" y="3356"/>
                    <a:pt x="2368" y="2836"/>
                  </a:cubicBezTo>
                  <a:cubicBezTo>
                    <a:pt x="1700" y="2761"/>
                    <a:pt x="914" y="2740"/>
                    <a:pt x="192" y="2676"/>
                  </a:cubicBezTo>
                  <a:cubicBezTo>
                    <a:pt x="1" y="2018"/>
                    <a:pt x="680" y="871"/>
                    <a:pt x="1370" y="648"/>
                  </a:cubicBezTo>
                  <a:cubicBezTo>
                    <a:pt x="1381" y="436"/>
                    <a:pt x="1211" y="191"/>
                    <a:pt x="1339" y="0"/>
                  </a:cubicBezTo>
                  <a:cubicBezTo>
                    <a:pt x="1424" y="64"/>
                    <a:pt x="1424" y="191"/>
                    <a:pt x="1445" y="287"/>
                  </a:cubicBezTo>
                  <a:cubicBezTo>
                    <a:pt x="1466" y="383"/>
                    <a:pt x="1476" y="489"/>
                    <a:pt x="1487" y="585"/>
                  </a:cubicBezTo>
                  <a:cubicBezTo>
                    <a:pt x="2273" y="213"/>
                    <a:pt x="3675" y="564"/>
                    <a:pt x="4322" y="1562"/>
                  </a:cubicBezTo>
                  <a:cubicBezTo>
                    <a:pt x="4365" y="1636"/>
                    <a:pt x="4439" y="1742"/>
                    <a:pt x="4386" y="1827"/>
                  </a:cubicBezTo>
                  <a:cubicBezTo>
                    <a:pt x="4248" y="1806"/>
                    <a:pt x="4174" y="1604"/>
                    <a:pt x="4046" y="1456"/>
                  </a:cubicBezTo>
                  <a:cubicBezTo>
                    <a:pt x="3430" y="691"/>
                    <a:pt x="2262" y="361"/>
                    <a:pt x="1551" y="722"/>
                  </a:cubicBezTo>
                  <a:cubicBezTo>
                    <a:pt x="1530" y="861"/>
                    <a:pt x="1561" y="1010"/>
                    <a:pt x="1582" y="1158"/>
                  </a:cubicBezTo>
                  <a:cubicBezTo>
                    <a:pt x="1593" y="1286"/>
                    <a:pt x="1689" y="1456"/>
                    <a:pt x="1582" y="1562"/>
                  </a:cubicBezTo>
                  <a:cubicBezTo>
                    <a:pt x="1434" y="1477"/>
                    <a:pt x="1487" y="1296"/>
                    <a:pt x="1466" y="1179"/>
                  </a:cubicBezTo>
                  <a:cubicBezTo>
                    <a:pt x="1445" y="1041"/>
                    <a:pt x="1412" y="914"/>
                    <a:pt x="1381" y="786"/>
                  </a:cubicBezTo>
                  <a:cubicBezTo>
                    <a:pt x="797" y="1010"/>
                    <a:pt x="255" y="1933"/>
                    <a:pt x="287" y="2539"/>
                  </a:cubicBezTo>
                  <a:cubicBezTo>
                    <a:pt x="669" y="2560"/>
                    <a:pt x="1051" y="2613"/>
                    <a:pt x="1434" y="2634"/>
                  </a:cubicBezTo>
                  <a:cubicBezTo>
                    <a:pt x="1806" y="2655"/>
                    <a:pt x="2198" y="2634"/>
                    <a:pt x="2581" y="2730"/>
                  </a:cubicBezTo>
                  <a:cubicBezTo>
                    <a:pt x="2570" y="2868"/>
                    <a:pt x="2443" y="2952"/>
                    <a:pt x="2358" y="3070"/>
                  </a:cubicBezTo>
                  <a:cubicBezTo>
                    <a:pt x="2082" y="3462"/>
                    <a:pt x="1752" y="3919"/>
                    <a:pt x="1455" y="4302"/>
                  </a:cubicBezTo>
                  <a:cubicBezTo>
                    <a:pt x="1519" y="4429"/>
                    <a:pt x="1646" y="4524"/>
                    <a:pt x="1774" y="4599"/>
                  </a:cubicBezTo>
                  <a:cubicBezTo>
                    <a:pt x="2740" y="5236"/>
                    <a:pt x="3897" y="4854"/>
                    <a:pt x="4461" y="3941"/>
                  </a:cubicBezTo>
                  <a:cubicBezTo>
                    <a:pt x="5055" y="2985"/>
                    <a:pt x="4885" y="1742"/>
                    <a:pt x="4195" y="1020"/>
                  </a:cubicBezTo>
                  <a:cubicBezTo>
                    <a:pt x="4110" y="935"/>
                    <a:pt x="3961" y="871"/>
                    <a:pt x="3940" y="733"/>
                  </a:cubicBezTo>
                  <a:cubicBezTo>
                    <a:pt x="3961" y="691"/>
                    <a:pt x="4004" y="701"/>
                    <a:pt x="4036" y="701"/>
                  </a:cubicBezTo>
                  <a:cubicBezTo>
                    <a:pt x="4928" y="1434"/>
                    <a:pt x="5268" y="2761"/>
                    <a:pt x="4662" y="3856"/>
                  </a:cubicBezTo>
                  <a:cubicBezTo>
                    <a:pt x="3940" y="5183"/>
                    <a:pt x="2453" y="5491"/>
                    <a:pt x="1285" y="435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5506;p57"/>
            <p:cNvSpPr/>
            <p:nvPr/>
          </p:nvSpPr>
          <p:spPr>
            <a:xfrm>
              <a:off x="2235975" y="3025175"/>
              <a:ext cx="5350" cy="6400"/>
            </a:xfrm>
            <a:custGeom>
              <a:avLst/>
              <a:gdLst/>
              <a:ahLst/>
              <a:cxnLst/>
              <a:rect l="l" t="t" r="r" b="b"/>
              <a:pathLst>
                <a:path w="214" h="256" extrusionOk="0">
                  <a:moveTo>
                    <a:pt x="160" y="22"/>
                  </a:moveTo>
                  <a:cubicBezTo>
                    <a:pt x="213" y="75"/>
                    <a:pt x="139" y="224"/>
                    <a:pt x="75" y="256"/>
                  </a:cubicBezTo>
                  <a:lnTo>
                    <a:pt x="1" y="213"/>
                  </a:lnTo>
                  <a:cubicBezTo>
                    <a:pt x="22" y="128"/>
                    <a:pt x="65" y="1"/>
                    <a:pt x="160" y="2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5507;p57"/>
            <p:cNvSpPr/>
            <p:nvPr/>
          </p:nvSpPr>
          <p:spPr>
            <a:xfrm>
              <a:off x="2204375" y="3107225"/>
              <a:ext cx="59775" cy="41700"/>
            </a:xfrm>
            <a:custGeom>
              <a:avLst/>
              <a:gdLst/>
              <a:ahLst/>
              <a:cxnLst/>
              <a:rect l="l" t="t" r="r" b="b"/>
              <a:pathLst>
                <a:path w="2391" h="1668" extrusionOk="0">
                  <a:moveTo>
                    <a:pt x="2391" y="117"/>
                  </a:moveTo>
                  <a:cubicBezTo>
                    <a:pt x="2369" y="287"/>
                    <a:pt x="2210" y="404"/>
                    <a:pt x="2093" y="531"/>
                  </a:cubicBezTo>
                  <a:cubicBezTo>
                    <a:pt x="1753" y="881"/>
                    <a:pt x="1403" y="1296"/>
                    <a:pt x="1053" y="1667"/>
                  </a:cubicBezTo>
                  <a:cubicBezTo>
                    <a:pt x="352" y="1275"/>
                    <a:pt x="86" y="659"/>
                    <a:pt x="1" y="85"/>
                  </a:cubicBezTo>
                  <a:cubicBezTo>
                    <a:pt x="352" y="0"/>
                    <a:pt x="744" y="74"/>
                    <a:pt x="1126" y="64"/>
                  </a:cubicBezTo>
                  <a:cubicBezTo>
                    <a:pt x="1509" y="64"/>
                    <a:pt x="1902" y="53"/>
                    <a:pt x="2252" y="64"/>
                  </a:cubicBezTo>
                  <a:cubicBezTo>
                    <a:pt x="2273" y="74"/>
                    <a:pt x="2327" y="53"/>
                    <a:pt x="2391" y="117"/>
                  </a:cubicBezTo>
                  <a:close/>
                  <a:moveTo>
                    <a:pt x="128" y="192"/>
                  </a:moveTo>
                  <a:cubicBezTo>
                    <a:pt x="288" y="648"/>
                    <a:pt x="500" y="1179"/>
                    <a:pt x="1041" y="1508"/>
                  </a:cubicBezTo>
                  <a:cubicBezTo>
                    <a:pt x="1403" y="1041"/>
                    <a:pt x="1860" y="605"/>
                    <a:pt x="2188" y="202"/>
                  </a:cubicBezTo>
                  <a:cubicBezTo>
                    <a:pt x="1509" y="213"/>
                    <a:pt x="808" y="170"/>
                    <a:pt x="128" y="19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516377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2" name="Google Shape;252;p42"/>
          <p:cNvPicPr preferRelativeResize="0"/>
          <p:nvPr/>
        </p:nvPicPr>
        <p:blipFill rotWithShape="1">
          <a:blip r:embed="rId3">
            <a:alphaModFix/>
          </a:blip>
          <a:srcRect l="51128" t="47324"/>
          <a:stretch/>
        </p:blipFill>
        <p:spPr>
          <a:xfrm>
            <a:off x="-525900" y="-538924"/>
            <a:ext cx="3293427" cy="2709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53" name="Google Shape;253;p42"/>
          <p:cNvPicPr preferRelativeResize="0"/>
          <p:nvPr/>
        </p:nvPicPr>
        <p:blipFill rotWithShape="1">
          <a:blip r:embed="rId4">
            <a:alphaModFix/>
          </a:blip>
          <a:srcRect l="2241" r="7366" b="9804"/>
          <a:stretch/>
        </p:blipFill>
        <p:spPr>
          <a:xfrm rot="10800000" flipH="1">
            <a:off x="1580450" y="649700"/>
            <a:ext cx="5983101" cy="5137100"/>
          </a:xfrm>
          <a:prstGeom prst="rect">
            <a:avLst/>
          </a:prstGeom>
          <a:noFill/>
          <a:ln>
            <a:noFill/>
          </a:ln>
        </p:spPr>
      </p:pic>
      <p:sp>
        <p:nvSpPr>
          <p:cNvPr id="255" name="Google Shape;255;p42"/>
          <p:cNvSpPr txBox="1">
            <a:spLocks noGrp="1"/>
          </p:cNvSpPr>
          <p:nvPr>
            <p:ph type="subTitle" idx="1"/>
          </p:nvPr>
        </p:nvSpPr>
        <p:spPr>
          <a:xfrm>
            <a:off x="1943708" y="1137403"/>
            <a:ext cx="5256584" cy="101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/>
            <a:r>
              <a:rPr lang="ru-RU" sz="2400" dirty="0" smtClean="0">
                <a:latin typeface="Century Gothic" panose="020B0502020202020204" pitchFamily="34" charset="0"/>
              </a:rPr>
              <a:t>Колледж «Звёздный» -  это </a:t>
            </a:r>
            <a:r>
              <a:rPr lang="ru-RU" sz="2400" dirty="0">
                <a:latin typeface="Century Gothic" panose="020B0502020202020204" pitchFamily="34" charset="0"/>
              </a:rPr>
              <a:t>многопрофильное образовательное учреждение, в котором реализуются программы подготовки квалифицированных рабочих, служащих и специалистов среднего звена.</a:t>
            </a:r>
            <a:endParaRPr sz="2400" dirty="0"/>
          </a:p>
        </p:txBody>
      </p:sp>
      <p:pic>
        <p:nvPicPr>
          <p:cNvPr id="256" name="Google Shape;256;p4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009474" y="2643758"/>
            <a:ext cx="3113974" cy="2556166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object 5">
            <a:extLst>
              <a:ext uri="{FF2B5EF4-FFF2-40B4-BE49-F238E27FC236}">
                <a16:creationId xmlns:a16="http://schemas.microsoft.com/office/drawing/2014/main" xmlns="" xmlns:lc="http://schemas.openxmlformats.org/drawingml/2006/lockedCanvas" id="{33ACD083-0198-4391-B2E7-8CFF24B5CAFE}"/>
              </a:ext>
            </a:extLst>
          </p:cNvPr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6469735" y="419583"/>
            <a:ext cx="2041751" cy="792383"/>
          </a:xfrm>
          <a:prstGeom prst="rect">
            <a:avLst/>
          </a:prstGeom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280" y="2715767"/>
            <a:ext cx="2232248" cy="179596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https://sun9-88.userapi.com/impg/G4iI26lWYl2H-jNCezF2Wy-j7LFrWZTqITsDAw/6gJZSFSFq5M.jpg?size=1240x1753&amp;quality=96&amp;sign=61655c9ec61a6e78fd09a722d5fcd028&amp;type=album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0" y="160338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accent4"/>
                </a:solidFill>
                <a:latin typeface="Century Gothic" panose="020B0502020202020204" pitchFamily="34" charset="0"/>
              </a:rPr>
              <a:t>Проект «Большая перемена»</a:t>
            </a:r>
            <a:endParaRPr lang="ru-RU" sz="2400" b="1" dirty="0">
              <a:solidFill>
                <a:schemeClr val="accent4"/>
              </a:solidFill>
              <a:latin typeface="Century Gothic" panose="020B0502020202020204" pitchFamily="34" charset="0"/>
            </a:endParaRPr>
          </a:p>
        </p:txBody>
      </p:sp>
      <p:pic>
        <p:nvPicPr>
          <p:cNvPr id="7" name="Google Shape;478;p5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flipH="1">
            <a:off x="-396552" y="2571749"/>
            <a:ext cx="2926327" cy="2139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477;p5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6876256" y="1851670"/>
            <a:ext cx="2714000" cy="2139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96" t="5318" r="9689" b="3970"/>
          <a:stretch/>
        </p:blipFill>
        <p:spPr>
          <a:xfrm>
            <a:off x="3158854" y="818211"/>
            <a:ext cx="2826291" cy="409537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43197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" name="Google Shape;563;p62"/>
          <p:cNvSpPr txBox="1">
            <a:spLocks noGrp="1"/>
          </p:cNvSpPr>
          <p:nvPr>
            <p:ph type="title"/>
          </p:nvPr>
        </p:nvSpPr>
        <p:spPr>
          <a:xfrm>
            <a:off x="155575" y="7937"/>
            <a:ext cx="5472608" cy="90118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/>
            <a:r>
              <a:rPr lang="ru-RU" sz="3600" b="1" dirty="0">
                <a:latin typeface="Century Gothic" panose="020B0502020202020204" pitchFamily="34" charset="0"/>
              </a:rPr>
              <a:t>Движение </a:t>
            </a:r>
            <a:r>
              <a:rPr lang="ru-RU" sz="3600" b="1" dirty="0" smtClean="0">
                <a:latin typeface="Century Gothic" panose="020B0502020202020204" pitchFamily="34" charset="0"/>
              </a:rPr>
              <a:t>ВВЕРХ</a:t>
            </a:r>
            <a:endParaRPr sz="3600" b="1" dirty="0">
              <a:latin typeface="Century Gothic" panose="020B0502020202020204" pitchFamily="34" charset="0"/>
            </a:endParaRPr>
          </a:p>
        </p:txBody>
      </p:sp>
      <p:sp>
        <p:nvSpPr>
          <p:cNvPr id="564" name="Google Shape;564;p62"/>
          <p:cNvSpPr txBox="1">
            <a:spLocks noGrp="1"/>
          </p:cNvSpPr>
          <p:nvPr>
            <p:ph type="subTitle" idx="1"/>
          </p:nvPr>
        </p:nvSpPr>
        <p:spPr>
          <a:xfrm>
            <a:off x="67480" y="915566"/>
            <a:ext cx="4822408" cy="83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/>
            <a:r>
              <a:rPr lang="ru-RU" dirty="0" smtClean="0">
                <a:latin typeface="Century Gothic" panose="020B0502020202020204" pitchFamily="34" charset="0"/>
              </a:rPr>
              <a:t>- это межрегиональный </a:t>
            </a:r>
            <a:r>
              <a:rPr lang="ru-RU" dirty="0">
                <a:latin typeface="Century Gothic" panose="020B0502020202020204" pitchFamily="34" charset="0"/>
              </a:rPr>
              <a:t>Чемпионат </a:t>
            </a:r>
            <a:r>
              <a:rPr lang="ru-RU" dirty="0" smtClean="0">
                <a:latin typeface="Century Gothic" panose="020B0502020202020204" pitchFamily="34" charset="0"/>
              </a:rPr>
              <a:t>для </a:t>
            </a:r>
            <a:r>
              <a:rPr lang="ru-RU" dirty="0">
                <a:latin typeface="Century Gothic" panose="020B0502020202020204" pitchFamily="34" charset="0"/>
              </a:rPr>
              <a:t>студентов обучающихся по программам среднего профессионального образования в образовательных организациях Российской Федерации.</a:t>
            </a:r>
            <a:endParaRPr dirty="0">
              <a:latin typeface="Century Gothic" panose="020B0502020202020204" pitchFamily="34" charset="0"/>
            </a:endParaRPr>
          </a:p>
        </p:txBody>
      </p:sp>
      <p:sp>
        <p:nvSpPr>
          <p:cNvPr id="2" name="AutoShape 6" descr="https://pic.rutubelist.ru/video/c6/ec/c6ec5a37d6a60808f2c7ecdfa75e4039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latin typeface="Century Gothic" panose="020B05020202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72008" y="2327860"/>
            <a:ext cx="5148064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/>
            <a:r>
              <a:rPr lang="ru-RU" dirty="0" smtClean="0">
                <a:solidFill>
                  <a:schemeClr val="accent4"/>
                </a:solidFill>
                <a:latin typeface="Century Gothic" panose="020B0502020202020204" pitchFamily="34" charset="0"/>
              </a:rPr>
              <a:t>В 2022 году колледж представляли обучающиеся специальности «Коммерция (</a:t>
            </a:r>
            <a:r>
              <a:rPr lang="ru-RU" dirty="0">
                <a:solidFill>
                  <a:schemeClr val="accent4"/>
                </a:solidFill>
                <a:latin typeface="Century Gothic" panose="020B0502020202020204" pitchFamily="34" charset="0"/>
              </a:rPr>
              <a:t>п</a:t>
            </a:r>
            <a:r>
              <a:rPr lang="ru-RU" dirty="0" smtClean="0">
                <a:solidFill>
                  <a:schemeClr val="accent4"/>
                </a:solidFill>
                <a:latin typeface="Century Gothic" panose="020B0502020202020204" pitchFamily="34" charset="0"/>
              </a:rPr>
              <a:t>о отраслям)» Аветисян Артём и Назарова Дарья, занимающиеся в студии «Основы финансовой грамотности»</a:t>
            </a:r>
            <a:r>
              <a:rPr lang="ru-RU" dirty="0">
                <a:solidFill>
                  <a:schemeClr val="accent4"/>
                </a:solidFill>
                <a:latin typeface="Century Gothic" panose="020B0502020202020204" pitchFamily="34" charset="0"/>
              </a:rPr>
              <a:t> СП «Отделение дополнительного образования»</a:t>
            </a:r>
            <a:r>
              <a:rPr lang="ru-RU" dirty="0" smtClean="0">
                <a:solidFill>
                  <a:schemeClr val="accent4"/>
                </a:solidFill>
                <a:latin typeface="Century Gothic" panose="020B0502020202020204" pitchFamily="34" charset="0"/>
              </a:rPr>
              <a:t> и </a:t>
            </a:r>
            <a:r>
              <a:rPr lang="ru-RU" dirty="0">
                <a:solidFill>
                  <a:schemeClr val="accent4"/>
                </a:solidFill>
                <a:latin typeface="Century Gothic" panose="020B0502020202020204" pitchFamily="34" charset="0"/>
              </a:rPr>
              <a:t>наставник ребят - заместитель директора по учебной и инновационной деятельности, руководитель рабочей группы по подготовке и участию в Чемпионате, преподаватель специальных дисциплин </a:t>
            </a:r>
            <a:r>
              <a:rPr lang="ru-RU" b="1" dirty="0">
                <a:solidFill>
                  <a:schemeClr val="accent4"/>
                </a:solidFill>
                <a:latin typeface="Century Gothic" panose="020B0502020202020204" pitchFamily="34" charset="0"/>
              </a:rPr>
              <a:t>Бердюгина Ирина Петровна</a:t>
            </a:r>
            <a:r>
              <a:rPr lang="ru-RU" dirty="0" smtClean="0">
                <a:solidFill>
                  <a:schemeClr val="accent4"/>
                </a:solidFill>
                <a:latin typeface="Century Gothic" panose="020B0502020202020204" pitchFamily="34" charset="0"/>
              </a:rPr>
              <a:t>.</a:t>
            </a:r>
          </a:p>
          <a:p>
            <a:pPr marL="0" indent="0"/>
            <a:r>
              <a:rPr lang="ru-RU" dirty="0" smtClean="0">
                <a:solidFill>
                  <a:schemeClr val="accent4"/>
                </a:solidFill>
                <a:latin typeface="Century Gothic" panose="020B0502020202020204" pitchFamily="34" charset="0"/>
              </a:rPr>
              <a:t>По итогам трёх дней упорной борьбы команда Колледжа «Звёздный» получила 1 место!</a:t>
            </a:r>
            <a:endParaRPr lang="ru-RU" dirty="0">
              <a:solidFill>
                <a:schemeClr val="accent4"/>
              </a:solidFill>
              <a:latin typeface="Century Gothic" panose="020B0502020202020204" pitchFamily="34" charset="0"/>
            </a:endParaRPr>
          </a:p>
        </p:txBody>
      </p:sp>
      <p:cxnSp>
        <p:nvCxnSpPr>
          <p:cNvPr id="16" name="Прямая соединительная линия 15"/>
          <p:cNvCxnSpPr/>
          <p:nvPr/>
        </p:nvCxnSpPr>
        <p:spPr>
          <a:xfrm>
            <a:off x="72008" y="2211710"/>
            <a:ext cx="4716016" cy="0"/>
          </a:xfrm>
          <a:prstGeom prst="line">
            <a:avLst/>
          </a:prstGeom>
          <a:ln w="381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AutoShape 12" descr="https://sun9-50.userapi.com/impg/-jRqrGaelo29uKMvyKiXpvBLZWepxKBxVJn_kw/Dzfd5g2idhw.jpg?size=2560x1920&amp;quality=96&amp;sign=9f53b0d72a2c6340935472b9dc4c2b70&amp;type=album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latin typeface="Century Gothic" panose="020B0502020202020204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51"/>
          <a:stretch/>
        </p:blipFill>
        <p:spPr bwMode="auto">
          <a:xfrm>
            <a:off x="5089578" y="235236"/>
            <a:ext cx="3410088" cy="278452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1" name="Google Shape;561;p6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5400000">
            <a:off x="5333067" y="-172701"/>
            <a:ext cx="2934324" cy="3600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5" name="Google Shape;565;p62"/>
          <p:cNvPicPr preferRelativeResize="0"/>
          <p:nvPr/>
        </p:nvPicPr>
        <p:blipFill rotWithShape="1">
          <a:blip r:embed="rId5">
            <a:alphaModFix/>
          </a:blip>
          <a:srcRect l="10666" t="17200" b="17200"/>
          <a:stretch/>
        </p:blipFill>
        <p:spPr>
          <a:xfrm rot="10800000" flipH="1">
            <a:off x="3957845" y="-246082"/>
            <a:ext cx="2084368" cy="11176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2305579"/>
            <a:ext cx="2589923" cy="25067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6" name="Google Shape;566;p6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508104" y="2067694"/>
            <a:ext cx="1508455" cy="118887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43724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https://sun9-88.userapi.com/impg/G4iI26lWYl2H-jNCezF2Wy-j7LFrWZTqITsDAw/6gJZSFSFq5M.jpg?size=1240x1753&amp;quality=96&amp;sign=61655c9ec61a6e78fd09a722d5fcd028&amp;type=album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2039224" y="160338"/>
            <a:ext cx="415049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schemeClr val="accent5">
                    <a:lumMod val="95000"/>
                  </a:schemeClr>
                </a:solidFill>
                <a:latin typeface="Century Gothic" panose="020B0502020202020204" pitchFamily="34" charset="0"/>
              </a:rPr>
              <a:t>Межрегиональный чемпионат</a:t>
            </a:r>
          </a:p>
          <a:p>
            <a:pPr algn="ctr"/>
            <a:r>
              <a:rPr lang="ru-RU" sz="2000" b="1" dirty="0" smtClean="0">
                <a:solidFill>
                  <a:schemeClr val="accent5">
                    <a:lumMod val="95000"/>
                  </a:schemeClr>
                </a:solidFill>
                <a:latin typeface="Century Gothic" panose="020B0502020202020204" pitchFamily="34" charset="0"/>
              </a:rPr>
              <a:t> «Движение ВВЕРХ»</a:t>
            </a:r>
            <a:endParaRPr lang="ru-RU" sz="2000" b="1" dirty="0">
              <a:solidFill>
                <a:schemeClr val="accent5">
                  <a:lumMod val="95000"/>
                </a:scheme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25831">
            <a:off x="4253298" y="1400739"/>
            <a:ext cx="4315061" cy="3138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93423">
            <a:off x="290013" y="1442347"/>
            <a:ext cx="4228932" cy="3075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7608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Grp="1" noChangeAspect="1"/>
          </p:cNvPicPr>
          <p:nvPr>
            <p:ph type="pic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6" r="4386"/>
          <a:stretch>
            <a:fillRect/>
          </a:stretch>
        </p:blipFill>
        <p:spPr/>
      </p:pic>
      <p:sp>
        <p:nvSpPr>
          <p:cNvPr id="460" name="Google Shape;460;p55"/>
          <p:cNvSpPr txBox="1">
            <a:spLocks noGrp="1"/>
          </p:cNvSpPr>
          <p:nvPr>
            <p:ph type="title"/>
          </p:nvPr>
        </p:nvSpPr>
        <p:spPr>
          <a:xfrm>
            <a:off x="467544" y="267494"/>
            <a:ext cx="4688750" cy="651041"/>
          </a:xfrm>
          <a:prstGeom prst="rect">
            <a:avLst/>
          </a:prstGeom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ctr"/>
            <a:r>
              <a:rPr lang="ru-RU" b="1" dirty="0">
                <a:latin typeface="Century Gothic" panose="020B0502020202020204" pitchFamily="34" charset="0"/>
              </a:rPr>
              <a:t>Я </a:t>
            </a:r>
            <a:r>
              <a:rPr lang="ru-RU" b="1" dirty="0" smtClean="0">
                <a:latin typeface="Century Gothic" panose="020B0502020202020204" pitchFamily="34" charset="0"/>
              </a:rPr>
              <a:t>- </a:t>
            </a:r>
            <a:r>
              <a:rPr lang="ru-RU" b="1" dirty="0">
                <a:latin typeface="Century Gothic" panose="020B0502020202020204" pitchFamily="34" charset="0"/>
              </a:rPr>
              <a:t>стартап</a:t>
            </a:r>
            <a:endParaRPr b="1" dirty="0">
              <a:latin typeface="Century Gothic" panose="020B0502020202020204" pitchFamily="34" charset="0"/>
            </a:endParaRPr>
          </a:p>
        </p:txBody>
      </p:sp>
      <p:sp>
        <p:nvSpPr>
          <p:cNvPr id="461" name="Google Shape;461;p55"/>
          <p:cNvSpPr txBox="1">
            <a:spLocks noGrp="1"/>
          </p:cNvSpPr>
          <p:nvPr>
            <p:ph type="subTitle" idx="1"/>
          </p:nvPr>
        </p:nvSpPr>
        <p:spPr>
          <a:xfrm>
            <a:off x="611560" y="915566"/>
            <a:ext cx="4330288" cy="1046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/>
            <a:r>
              <a:rPr lang="ru-RU" dirty="0">
                <a:latin typeface="Century Gothic" panose="020B0502020202020204" pitchFamily="34" charset="0"/>
              </a:rPr>
              <a:t>– </a:t>
            </a:r>
            <a:r>
              <a:rPr lang="ru-RU" dirty="0" smtClean="0">
                <a:latin typeface="Century Gothic" panose="020B0502020202020204" pitchFamily="34" charset="0"/>
              </a:rPr>
              <a:t>это уникальная </a:t>
            </a:r>
            <a:r>
              <a:rPr lang="ru-RU" dirty="0">
                <a:latin typeface="Century Gothic" panose="020B0502020202020204" pitchFamily="34" charset="0"/>
              </a:rPr>
              <a:t>программа для студентов колледжей, а также для всех, кто задумывается о собственном бизнесе. </a:t>
            </a:r>
            <a:endParaRPr sz="1100" dirty="0">
              <a:latin typeface="Century Gothic" panose="020B0502020202020204" pitchFamily="34" charset="0"/>
            </a:endParaRPr>
          </a:p>
        </p:txBody>
      </p:sp>
      <p:pic>
        <p:nvPicPr>
          <p:cNvPr id="462" name="Google Shape;462;p5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10800000">
            <a:off x="4572000" y="3723878"/>
            <a:ext cx="2194695" cy="1714026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Google Shape;461;p55"/>
          <p:cNvSpPr txBox="1">
            <a:spLocks/>
          </p:cNvSpPr>
          <p:nvPr/>
        </p:nvSpPr>
        <p:spPr>
          <a:xfrm>
            <a:off x="-307422" y="3939902"/>
            <a:ext cx="5130942" cy="104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Work Sans Medium"/>
              <a:buNone/>
              <a:defRPr sz="1400" b="0" i="0" u="none" strike="noStrike" cap="none">
                <a:solidFill>
                  <a:schemeClr val="accent3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Work Sans Medium"/>
              <a:buNone/>
              <a:defRPr sz="1400" b="0" i="0" u="none" strike="noStrike" cap="none">
                <a:solidFill>
                  <a:schemeClr val="accent3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Work Sans Medium"/>
              <a:buNone/>
              <a:defRPr sz="1400" b="0" i="0" u="none" strike="noStrike" cap="none">
                <a:solidFill>
                  <a:schemeClr val="accent3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Work Sans Medium"/>
              <a:buNone/>
              <a:defRPr sz="1400" b="0" i="0" u="none" strike="noStrike" cap="none">
                <a:solidFill>
                  <a:schemeClr val="accent3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Work Sans Medium"/>
              <a:buNone/>
              <a:defRPr sz="1400" b="0" i="0" u="none" strike="noStrike" cap="none">
                <a:solidFill>
                  <a:schemeClr val="accent3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Work Sans Medium"/>
              <a:buNone/>
              <a:defRPr sz="1400" b="0" i="0" u="none" strike="noStrike" cap="none">
                <a:solidFill>
                  <a:schemeClr val="accent3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Work Sans Medium"/>
              <a:buNone/>
              <a:defRPr sz="1400" b="0" i="0" u="none" strike="noStrike" cap="none">
                <a:solidFill>
                  <a:schemeClr val="accent3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Work Sans Medium"/>
              <a:buNone/>
              <a:defRPr sz="1400" b="0" i="0" u="none" strike="noStrike" cap="none">
                <a:solidFill>
                  <a:schemeClr val="accent3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Work Sans Medium"/>
              <a:buNone/>
              <a:defRPr sz="1400" b="0" i="0" u="none" strike="noStrike" cap="none">
                <a:solidFill>
                  <a:schemeClr val="accent3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9pPr>
          </a:lstStyle>
          <a:p>
            <a:pPr algn="ctr" fontAlgn="base"/>
            <a:r>
              <a:rPr lang="ru-RU" sz="1200" b="1" dirty="0">
                <a:latin typeface="Century Gothic" panose="020B0502020202020204" pitchFamily="34" charset="0"/>
              </a:rPr>
              <a:t>«Серебро» </a:t>
            </a:r>
            <a:r>
              <a:rPr lang="ru-RU" sz="1200" dirty="0">
                <a:latin typeface="Century Gothic" panose="020B0502020202020204" pitchFamily="34" charset="0"/>
              </a:rPr>
              <a:t>получил проект </a:t>
            </a:r>
            <a:r>
              <a:rPr lang="ru-RU" sz="1200" dirty="0" err="1">
                <a:latin typeface="Century Gothic" panose="020B0502020202020204" pitchFamily="34" charset="0"/>
              </a:rPr>
              <a:t>стартапа</a:t>
            </a:r>
            <a:r>
              <a:rPr lang="ru-RU" sz="1200" dirty="0">
                <a:latin typeface="Century Gothic" panose="020B0502020202020204" pitchFamily="34" charset="0"/>
              </a:rPr>
              <a:t> «</a:t>
            </a:r>
            <a:r>
              <a:rPr lang="ru-RU" sz="1200" dirty="0" err="1" smtClean="0">
                <a:latin typeface="Century Gothic" panose="020B0502020202020204" pitchFamily="34" charset="0"/>
              </a:rPr>
              <a:t>БериЗонт</a:t>
            </a:r>
            <a:r>
              <a:rPr lang="ru-RU" sz="1200" dirty="0">
                <a:latin typeface="Century Gothic" panose="020B0502020202020204" pitchFamily="34" charset="0"/>
              </a:rPr>
              <a:t>», идеей которого является создание мобильного приложения и специальных станций с арендой зонтов, расположенных по всему городу. Его представили Андрианова Варвара, Гаврилова Елена, Орлова Елизавета и </a:t>
            </a:r>
            <a:r>
              <a:rPr lang="ru-RU" sz="1200" dirty="0" err="1">
                <a:latin typeface="Century Gothic" panose="020B0502020202020204" pitchFamily="34" charset="0"/>
              </a:rPr>
              <a:t>Тарбеева</a:t>
            </a:r>
            <a:r>
              <a:rPr lang="ru-RU" sz="1200" dirty="0">
                <a:latin typeface="Century Gothic" panose="020B0502020202020204" pitchFamily="34" charset="0"/>
              </a:rPr>
              <a:t> Анастасия</a:t>
            </a:r>
            <a:r>
              <a:rPr lang="ru-RU" sz="1200" dirty="0" smtClean="0">
                <a:latin typeface="Century Gothic" panose="020B0502020202020204" pitchFamily="34" charset="0"/>
              </a:rPr>
              <a:t>.</a:t>
            </a:r>
          </a:p>
          <a:p>
            <a:pPr algn="ctr" fontAlgn="base"/>
            <a:endParaRPr lang="ru-RU" sz="1200" dirty="0">
              <a:latin typeface="Century Gothic" panose="020B0502020202020204" pitchFamily="34" charset="0"/>
            </a:endParaRPr>
          </a:p>
          <a:p>
            <a:pPr algn="ctr" fontAlgn="base"/>
            <a:r>
              <a:rPr lang="ru-RU" sz="1200" b="1" dirty="0">
                <a:latin typeface="Century Gothic" panose="020B0502020202020204" pitchFamily="34" charset="0"/>
              </a:rPr>
              <a:t>«Бронза» </a:t>
            </a:r>
            <a:r>
              <a:rPr lang="ru-RU" sz="1200" dirty="0">
                <a:latin typeface="Century Gothic" panose="020B0502020202020204" pitchFamily="34" charset="0"/>
              </a:rPr>
              <a:t>была присуждена </a:t>
            </a:r>
            <a:r>
              <a:rPr lang="ru-RU" sz="1200" dirty="0" err="1">
                <a:latin typeface="Century Gothic" panose="020B0502020202020204" pitchFamily="34" charset="0"/>
              </a:rPr>
              <a:t>стартапу</a:t>
            </a:r>
            <a:r>
              <a:rPr lang="ru-RU" sz="1200" dirty="0">
                <a:latin typeface="Century Gothic" panose="020B0502020202020204" pitchFamily="34" charset="0"/>
              </a:rPr>
              <a:t> «</a:t>
            </a:r>
            <a:r>
              <a:rPr lang="ru-RU" sz="1200" dirty="0" err="1">
                <a:latin typeface="Century Gothic" panose="020B0502020202020204" pitchFamily="34" charset="0"/>
              </a:rPr>
              <a:t>МамаРада</a:t>
            </a:r>
            <a:r>
              <a:rPr lang="ru-RU" sz="1200" dirty="0">
                <a:latin typeface="Century Gothic" panose="020B0502020202020204" pitchFamily="34" charset="0"/>
              </a:rPr>
              <a:t>», предполагающему появление реабилитационного центра для молодых семей, предоставляющего психологическую помощь, занятия лечебной физкультурой, а также курсы молодых родителей. Этот стартап подготовили Кузьменко Янина, Морозова Ольга, Федорова Юлия, Яковлева Карина, Яковлева Кристина и Ярцева Анна.</a:t>
            </a:r>
          </a:p>
        </p:txBody>
      </p:sp>
      <p:cxnSp>
        <p:nvCxnSpPr>
          <p:cNvPr id="5" name="Прямая соединительная линия 4"/>
          <p:cNvCxnSpPr/>
          <p:nvPr/>
        </p:nvCxnSpPr>
        <p:spPr>
          <a:xfrm>
            <a:off x="107504" y="1995686"/>
            <a:ext cx="4716016" cy="0"/>
          </a:xfrm>
          <a:prstGeom prst="line">
            <a:avLst/>
          </a:prstGeom>
          <a:ln w="381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Google Shape;576;p63"/>
          <p:cNvPicPr preferRelativeResize="0"/>
          <p:nvPr/>
        </p:nvPicPr>
        <p:blipFill rotWithShape="1">
          <a:blip r:embed="rId5">
            <a:alphaModFix/>
          </a:blip>
          <a:srcRect l="1050" t="45817" r="50078" b="1506"/>
          <a:stretch/>
        </p:blipFill>
        <p:spPr>
          <a:xfrm>
            <a:off x="5869930" y="-92546"/>
            <a:ext cx="3293427" cy="27093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10377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https://sun9-88.userapi.com/impg/G4iI26lWYl2H-jNCezF2Wy-j7LFrWZTqITsDAw/6gJZSFSFq5M.jpg?size=1240x1753&amp;quality=96&amp;sign=61655c9ec61a6e78fd09a722d5fcd028&amp;type=album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2555776" y="189170"/>
            <a:ext cx="288893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>
                <a:solidFill>
                  <a:schemeClr val="accent5">
                    <a:lumMod val="95000"/>
                  </a:schemeClr>
                </a:solidFill>
                <a:latin typeface="Century Gothic" panose="020B0502020202020204" pitchFamily="34" charset="0"/>
              </a:rPr>
              <a:t>Я - стартап</a:t>
            </a:r>
            <a:endParaRPr lang="ru-RU" sz="3600" b="1" dirty="0">
              <a:solidFill>
                <a:schemeClr val="accent5">
                  <a:lumMod val="95000"/>
                </a:scheme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76"/>
          <a:stretch/>
        </p:blipFill>
        <p:spPr>
          <a:xfrm rot="5400000">
            <a:off x="2903612" y="209468"/>
            <a:ext cx="3172221" cy="444395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7"/>
          <a:stretch/>
        </p:blipFill>
        <p:spPr>
          <a:xfrm rot="20899178">
            <a:off x="539552" y="1059582"/>
            <a:ext cx="2464114" cy="362270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7" t="-51" r="1532" b="51"/>
          <a:stretch/>
        </p:blipFill>
        <p:spPr>
          <a:xfrm rot="507875">
            <a:off x="6091400" y="1007114"/>
            <a:ext cx="2542082" cy="3725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6490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" name="Google Shape;563;p62"/>
          <p:cNvSpPr txBox="1">
            <a:spLocks noGrp="1"/>
          </p:cNvSpPr>
          <p:nvPr>
            <p:ph type="title"/>
          </p:nvPr>
        </p:nvSpPr>
        <p:spPr>
          <a:xfrm>
            <a:off x="795789" y="123478"/>
            <a:ext cx="7236296" cy="90118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 algn="ctr"/>
            <a:r>
              <a:rPr lang="en-US" sz="2400" b="1" dirty="0">
                <a:latin typeface="Century Gothic" panose="020B0502020202020204" pitchFamily="34" charset="0"/>
                <a:cs typeface="Times New Roman" panose="02020603050405020304" pitchFamily="18" charset="0"/>
              </a:rPr>
              <a:t>VII </a:t>
            </a:r>
            <a:r>
              <a:rPr lang="ru-RU" sz="2400" b="1" dirty="0">
                <a:latin typeface="Century Gothic" panose="020B0502020202020204" pitchFamily="34" charset="0"/>
                <a:cs typeface="Times New Roman" panose="02020603050405020304" pitchFamily="18" charset="0"/>
              </a:rPr>
              <a:t>Городская студенческая научно-исследовательская конференция </a:t>
            </a:r>
            <a:endParaRPr sz="2400" b="1" dirty="0">
              <a:latin typeface="Century Gothic" panose="020B0502020202020204" pitchFamily="34" charset="0"/>
            </a:endParaRPr>
          </a:p>
        </p:txBody>
      </p:sp>
      <p:sp>
        <p:nvSpPr>
          <p:cNvPr id="564" name="Google Shape;564;p62"/>
          <p:cNvSpPr txBox="1">
            <a:spLocks noGrp="1"/>
          </p:cNvSpPr>
          <p:nvPr>
            <p:ph type="subTitle" idx="1"/>
          </p:nvPr>
        </p:nvSpPr>
        <p:spPr>
          <a:xfrm>
            <a:off x="260373" y="1348820"/>
            <a:ext cx="4455923" cy="83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/>
            <a:r>
              <a:rPr lang="ru-RU" dirty="0" smtClean="0">
                <a:latin typeface="Century Gothic" panose="020B0502020202020204" pitchFamily="34" charset="0"/>
              </a:rPr>
              <a:t>- это </a:t>
            </a:r>
            <a:r>
              <a:rPr lang="ru-RU" dirty="0">
                <a:latin typeface="Century Gothic" panose="020B0502020202020204" pitchFamily="34" charset="0"/>
              </a:rPr>
              <a:t>исследовательская конференция по теме «Расширение информационного пространства и повышение научного потенциала в подготовке высококвалифицированных специалистов сферы сервиса: оптимизация, рационализация, инновации».</a:t>
            </a:r>
            <a:endParaRPr dirty="0">
              <a:latin typeface="Century Gothic" panose="020B0502020202020204" pitchFamily="34" charset="0"/>
            </a:endParaRPr>
          </a:p>
        </p:txBody>
      </p:sp>
      <p:sp>
        <p:nvSpPr>
          <p:cNvPr id="2" name="AutoShape 6" descr="https://pic.rutubelist.ru/video/c6/ec/c6ec5a37d6a60808f2c7ecdfa75e4039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latin typeface="Century Gothic" panose="020B0502020202020204" pitchFamily="34" charset="0"/>
            </a:endParaRP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3363838"/>
            <a:ext cx="5229225" cy="14287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721774" y="1430379"/>
            <a:ext cx="4276786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/>
            <a:r>
              <a:rPr lang="ru-RU" dirty="0" smtClean="0">
                <a:solidFill>
                  <a:schemeClr val="accent4"/>
                </a:solidFill>
                <a:latin typeface="Century Gothic" panose="020B0502020202020204" pitchFamily="34" charset="0"/>
              </a:rPr>
              <a:t>Студенты колледжа по специальности «Коммерция (по отраслям)» приняли участие в конференции, где получили дипломы и благодарности от амбассадоров данного мероприятия. Колледж «Звездный» выделили самым подготовленным и ответственным.</a:t>
            </a:r>
            <a:endParaRPr lang="ru-RU" dirty="0">
              <a:solidFill>
                <a:schemeClr val="accent4"/>
              </a:solidFill>
              <a:latin typeface="Century Gothic" panose="020B0502020202020204" pitchFamily="34" charset="0"/>
            </a:endParaRPr>
          </a:p>
        </p:txBody>
      </p:sp>
      <p:pic>
        <p:nvPicPr>
          <p:cNvPr id="565" name="Google Shape;565;p62"/>
          <p:cNvPicPr preferRelativeResize="0"/>
          <p:nvPr/>
        </p:nvPicPr>
        <p:blipFill rotWithShape="1">
          <a:blip r:embed="rId4">
            <a:alphaModFix/>
          </a:blip>
          <a:srcRect l="10666" t="17200" b="17200"/>
          <a:stretch/>
        </p:blipFill>
        <p:spPr>
          <a:xfrm rot="10800000" flipH="1">
            <a:off x="7524328" y="3519393"/>
            <a:ext cx="2084368" cy="111764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6" name="Прямая соединительная линия 15"/>
          <p:cNvCxnSpPr/>
          <p:nvPr/>
        </p:nvCxnSpPr>
        <p:spPr>
          <a:xfrm>
            <a:off x="4427984" y="1352205"/>
            <a:ext cx="0" cy="1970980"/>
          </a:xfrm>
          <a:prstGeom prst="line">
            <a:avLst/>
          </a:prstGeom>
          <a:ln w="381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AutoShape 12" descr="https://sun9-50.userapi.com/impg/-jRqrGaelo29uKMvyKiXpvBLZWepxKBxVJn_kw/Dzfd5g2idhw.jpg?size=2560x1920&amp;quality=96&amp;sign=9f53b0d72a2c6340935472b9dc4c2b70&amp;type=album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latin typeface="Century Gothic" panose="020B0502020202020204" pitchFamily="34" charset="0"/>
            </a:endParaRPr>
          </a:p>
        </p:txBody>
      </p:sp>
      <p:pic>
        <p:nvPicPr>
          <p:cNvPr id="561" name="Google Shape;561;p6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5400000">
            <a:off x="3723993" y="1331525"/>
            <a:ext cx="1584176" cy="5504786"/>
          </a:xfrm>
          <a:prstGeom prst="rect">
            <a:avLst/>
          </a:prstGeom>
          <a:noFill/>
          <a:ln>
            <a:noFill/>
          </a:ln>
        </p:spPr>
      </p:pic>
      <p:pic>
        <p:nvPicPr>
          <p:cNvPr id="566" name="Google Shape;566;p6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598653" y="209525"/>
            <a:ext cx="1508455" cy="1188876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AutoShape 2" descr="https://www.ktgs.ru/upload/resize_cache/iblock/4f5/1000_150_1/DSC00120%20xpb%20taazekknbx.JP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grpSp>
        <p:nvGrpSpPr>
          <p:cNvPr id="17" name="Google Shape;5419;p57"/>
          <p:cNvGrpSpPr/>
          <p:nvPr/>
        </p:nvGrpSpPr>
        <p:grpSpPr>
          <a:xfrm rot="1070472">
            <a:off x="269123" y="3349967"/>
            <a:ext cx="1409357" cy="1440291"/>
            <a:chOff x="2036350" y="2469525"/>
            <a:chExt cx="846100" cy="785050"/>
          </a:xfrm>
        </p:grpSpPr>
        <p:sp>
          <p:nvSpPr>
            <p:cNvPr id="18" name="Google Shape;5420;p57"/>
            <p:cNvSpPr/>
            <p:nvPr/>
          </p:nvSpPr>
          <p:spPr>
            <a:xfrm>
              <a:off x="2042175" y="2868550"/>
              <a:ext cx="83125" cy="131700"/>
            </a:xfrm>
            <a:custGeom>
              <a:avLst/>
              <a:gdLst/>
              <a:ahLst/>
              <a:cxnLst/>
              <a:rect l="l" t="t" r="r" b="b"/>
              <a:pathLst>
                <a:path w="3325" h="5268" extrusionOk="0">
                  <a:moveTo>
                    <a:pt x="1509" y="0"/>
                  </a:moveTo>
                  <a:lnTo>
                    <a:pt x="1" y="670"/>
                  </a:lnTo>
                  <a:cubicBezTo>
                    <a:pt x="606" y="2230"/>
                    <a:pt x="1285" y="3759"/>
                    <a:pt x="1912" y="5267"/>
                  </a:cubicBezTo>
                  <a:cubicBezTo>
                    <a:pt x="2368" y="5119"/>
                    <a:pt x="2857" y="4896"/>
                    <a:pt x="3324" y="4726"/>
                  </a:cubicBezTo>
                  <a:cubicBezTo>
                    <a:pt x="3091" y="3919"/>
                    <a:pt x="2730" y="3144"/>
                    <a:pt x="2432" y="2348"/>
                  </a:cubicBezTo>
                  <a:cubicBezTo>
                    <a:pt x="2177" y="1668"/>
                    <a:pt x="1912" y="946"/>
                    <a:pt x="1625" y="298"/>
                  </a:cubicBezTo>
                  <a:cubicBezTo>
                    <a:pt x="1583" y="202"/>
                    <a:pt x="1561" y="75"/>
                    <a:pt x="1509" y="0"/>
                  </a:cubicBezTo>
                  <a:close/>
                </a:path>
              </a:pathLst>
            </a:custGeom>
            <a:solidFill>
              <a:srgbClr val="FF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5421;p57"/>
            <p:cNvSpPr/>
            <p:nvPr/>
          </p:nvSpPr>
          <p:spPr>
            <a:xfrm>
              <a:off x="2094475" y="2990950"/>
              <a:ext cx="38525" cy="38775"/>
            </a:xfrm>
            <a:custGeom>
              <a:avLst/>
              <a:gdLst/>
              <a:ahLst/>
              <a:cxnLst/>
              <a:rect l="l" t="t" r="r" b="b"/>
              <a:pathLst>
                <a:path w="1541" h="1551" extrusionOk="0">
                  <a:moveTo>
                    <a:pt x="0" y="478"/>
                  </a:moveTo>
                  <a:cubicBezTo>
                    <a:pt x="468" y="371"/>
                    <a:pt x="882" y="191"/>
                    <a:pt x="1286" y="0"/>
                  </a:cubicBezTo>
                  <a:cubicBezTo>
                    <a:pt x="1423" y="223"/>
                    <a:pt x="1541" y="510"/>
                    <a:pt x="1541" y="786"/>
                  </a:cubicBezTo>
                  <a:cubicBezTo>
                    <a:pt x="1541" y="1157"/>
                    <a:pt x="1296" y="1275"/>
                    <a:pt x="1041" y="1391"/>
                  </a:cubicBezTo>
                  <a:cubicBezTo>
                    <a:pt x="850" y="1476"/>
                    <a:pt x="659" y="1551"/>
                    <a:pt x="446" y="1423"/>
                  </a:cubicBezTo>
                  <a:cubicBezTo>
                    <a:pt x="319" y="1338"/>
                    <a:pt x="224" y="1168"/>
                    <a:pt x="160" y="1009"/>
                  </a:cubicBezTo>
                  <a:cubicBezTo>
                    <a:pt x="85" y="839"/>
                    <a:pt x="33" y="669"/>
                    <a:pt x="0" y="478"/>
                  </a:cubicBezTo>
                  <a:close/>
                </a:path>
              </a:pathLst>
            </a:custGeom>
            <a:solidFill>
              <a:srgbClr val="FF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5422;p57"/>
            <p:cNvSpPr/>
            <p:nvPr/>
          </p:nvSpPr>
          <p:spPr>
            <a:xfrm>
              <a:off x="2083600" y="2972350"/>
              <a:ext cx="45150" cy="32950"/>
            </a:xfrm>
            <a:custGeom>
              <a:avLst/>
              <a:gdLst/>
              <a:ahLst/>
              <a:cxnLst/>
              <a:rect l="l" t="t" r="r" b="b"/>
              <a:pathLst>
                <a:path w="1806" h="1318" extrusionOk="0">
                  <a:moveTo>
                    <a:pt x="478" y="1307"/>
                  </a:moveTo>
                  <a:cubicBezTo>
                    <a:pt x="329" y="1318"/>
                    <a:pt x="265" y="1243"/>
                    <a:pt x="159" y="1094"/>
                  </a:cubicBezTo>
                  <a:cubicBezTo>
                    <a:pt x="85" y="988"/>
                    <a:pt x="0" y="850"/>
                    <a:pt x="22" y="744"/>
                  </a:cubicBezTo>
                  <a:cubicBezTo>
                    <a:pt x="43" y="627"/>
                    <a:pt x="244" y="542"/>
                    <a:pt x="350" y="489"/>
                  </a:cubicBezTo>
                  <a:cubicBezTo>
                    <a:pt x="638" y="362"/>
                    <a:pt x="850" y="266"/>
                    <a:pt x="1147" y="160"/>
                  </a:cubicBezTo>
                  <a:cubicBezTo>
                    <a:pt x="1264" y="107"/>
                    <a:pt x="1466" y="1"/>
                    <a:pt x="1593" y="53"/>
                  </a:cubicBezTo>
                  <a:cubicBezTo>
                    <a:pt x="1678" y="86"/>
                    <a:pt x="1721" y="266"/>
                    <a:pt x="1742" y="351"/>
                  </a:cubicBezTo>
                  <a:cubicBezTo>
                    <a:pt x="1773" y="468"/>
                    <a:pt x="1806" y="627"/>
                    <a:pt x="1773" y="723"/>
                  </a:cubicBezTo>
                  <a:cubicBezTo>
                    <a:pt x="1752" y="797"/>
                    <a:pt x="1593" y="872"/>
                    <a:pt x="1497" y="924"/>
                  </a:cubicBezTo>
                  <a:cubicBezTo>
                    <a:pt x="1275" y="1030"/>
                    <a:pt x="1062" y="1094"/>
                    <a:pt x="839" y="1179"/>
                  </a:cubicBezTo>
                  <a:cubicBezTo>
                    <a:pt x="711" y="1233"/>
                    <a:pt x="616" y="1296"/>
                    <a:pt x="478" y="1307"/>
                  </a:cubicBezTo>
                  <a:close/>
                </a:path>
              </a:pathLst>
            </a:custGeom>
            <a:solidFill>
              <a:srgbClr val="F9D8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5423;p57"/>
            <p:cNvSpPr/>
            <p:nvPr/>
          </p:nvSpPr>
          <p:spPr>
            <a:xfrm>
              <a:off x="2066075" y="2869350"/>
              <a:ext cx="49125" cy="111525"/>
            </a:xfrm>
            <a:custGeom>
              <a:avLst/>
              <a:gdLst/>
              <a:ahLst/>
              <a:cxnLst/>
              <a:rect l="l" t="t" r="r" b="b"/>
              <a:pathLst>
                <a:path w="1965" h="4461" extrusionOk="0">
                  <a:moveTo>
                    <a:pt x="202" y="0"/>
                  </a:moveTo>
                  <a:lnTo>
                    <a:pt x="1" y="74"/>
                  </a:lnTo>
                  <a:lnTo>
                    <a:pt x="1774" y="4461"/>
                  </a:lnTo>
                  <a:lnTo>
                    <a:pt x="1965" y="4386"/>
                  </a:lnTo>
                  <a:lnTo>
                    <a:pt x="202" y="0"/>
                  </a:lnTo>
                  <a:close/>
                </a:path>
              </a:pathLst>
            </a:custGeom>
            <a:solidFill>
              <a:srgbClr val="F9D8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5424;p57"/>
            <p:cNvSpPr/>
            <p:nvPr/>
          </p:nvSpPr>
          <p:spPr>
            <a:xfrm>
              <a:off x="2048275" y="2877575"/>
              <a:ext cx="49150" cy="111800"/>
            </a:xfrm>
            <a:custGeom>
              <a:avLst/>
              <a:gdLst/>
              <a:ahLst/>
              <a:cxnLst/>
              <a:rect l="l" t="t" r="r" b="b"/>
              <a:pathLst>
                <a:path w="1966" h="4472" extrusionOk="0">
                  <a:moveTo>
                    <a:pt x="192" y="0"/>
                  </a:moveTo>
                  <a:lnTo>
                    <a:pt x="1" y="75"/>
                  </a:lnTo>
                  <a:lnTo>
                    <a:pt x="1774" y="4471"/>
                  </a:lnTo>
                  <a:lnTo>
                    <a:pt x="1966" y="4397"/>
                  </a:lnTo>
                  <a:lnTo>
                    <a:pt x="192" y="0"/>
                  </a:lnTo>
                  <a:close/>
                </a:path>
              </a:pathLst>
            </a:custGeom>
            <a:solidFill>
              <a:srgbClr val="F9D8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5425;p57"/>
            <p:cNvSpPr/>
            <p:nvPr/>
          </p:nvSpPr>
          <p:spPr>
            <a:xfrm>
              <a:off x="2038200" y="2829500"/>
              <a:ext cx="41700" cy="55800"/>
            </a:xfrm>
            <a:custGeom>
              <a:avLst/>
              <a:gdLst/>
              <a:ahLst/>
              <a:cxnLst/>
              <a:rect l="l" t="t" r="r" b="b"/>
              <a:pathLst>
                <a:path w="1668" h="2232" extrusionOk="0">
                  <a:moveTo>
                    <a:pt x="223" y="0"/>
                  </a:moveTo>
                  <a:cubicBezTo>
                    <a:pt x="216" y="0"/>
                    <a:pt x="209" y="1"/>
                    <a:pt x="202" y="2"/>
                  </a:cubicBezTo>
                  <a:cubicBezTo>
                    <a:pt x="85" y="23"/>
                    <a:pt x="43" y="235"/>
                    <a:pt x="32" y="458"/>
                  </a:cubicBezTo>
                  <a:cubicBezTo>
                    <a:pt x="0" y="894"/>
                    <a:pt x="21" y="1201"/>
                    <a:pt x="54" y="1562"/>
                  </a:cubicBezTo>
                  <a:cubicBezTo>
                    <a:pt x="64" y="1743"/>
                    <a:pt x="64" y="1934"/>
                    <a:pt x="96" y="2093"/>
                  </a:cubicBezTo>
                  <a:cubicBezTo>
                    <a:pt x="106" y="2136"/>
                    <a:pt x="139" y="2178"/>
                    <a:pt x="160" y="2232"/>
                  </a:cubicBezTo>
                  <a:lnTo>
                    <a:pt x="1668" y="1562"/>
                  </a:lnTo>
                  <a:cubicBezTo>
                    <a:pt x="1646" y="1531"/>
                    <a:pt x="1604" y="1498"/>
                    <a:pt x="1572" y="1467"/>
                  </a:cubicBezTo>
                  <a:cubicBezTo>
                    <a:pt x="1550" y="1435"/>
                    <a:pt x="1519" y="1403"/>
                    <a:pt x="1498" y="1361"/>
                  </a:cubicBezTo>
                  <a:cubicBezTo>
                    <a:pt x="1232" y="989"/>
                    <a:pt x="988" y="660"/>
                    <a:pt x="669" y="320"/>
                  </a:cubicBezTo>
                  <a:cubicBezTo>
                    <a:pt x="578" y="219"/>
                    <a:pt x="379" y="0"/>
                    <a:pt x="223" y="0"/>
                  </a:cubicBezTo>
                  <a:close/>
                </a:path>
              </a:pathLst>
            </a:custGeom>
            <a:solidFill>
              <a:srgbClr val="F9D8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5426;p57"/>
            <p:cNvSpPr/>
            <p:nvPr/>
          </p:nvSpPr>
          <p:spPr>
            <a:xfrm>
              <a:off x="2038725" y="2829500"/>
              <a:ext cx="16750" cy="14650"/>
            </a:xfrm>
            <a:custGeom>
              <a:avLst/>
              <a:gdLst/>
              <a:ahLst/>
              <a:cxnLst/>
              <a:rect l="l" t="t" r="r" b="b"/>
              <a:pathLst>
                <a:path w="670" h="586" extrusionOk="0">
                  <a:moveTo>
                    <a:pt x="202" y="0"/>
                  </a:moveTo>
                  <a:cubicBezTo>
                    <a:pt x="195" y="0"/>
                    <a:pt x="188" y="1"/>
                    <a:pt x="181" y="2"/>
                  </a:cubicBezTo>
                  <a:cubicBezTo>
                    <a:pt x="64" y="23"/>
                    <a:pt x="22" y="235"/>
                    <a:pt x="11" y="458"/>
                  </a:cubicBezTo>
                  <a:cubicBezTo>
                    <a:pt x="0" y="500"/>
                    <a:pt x="0" y="543"/>
                    <a:pt x="0" y="585"/>
                  </a:cubicBezTo>
                  <a:lnTo>
                    <a:pt x="670" y="352"/>
                  </a:lnTo>
                  <a:cubicBezTo>
                    <a:pt x="659" y="341"/>
                    <a:pt x="659" y="330"/>
                    <a:pt x="648" y="320"/>
                  </a:cubicBezTo>
                  <a:cubicBezTo>
                    <a:pt x="557" y="219"/>
                    <a:pt x="358" y="0"/>
                    <a:pt x="202" y="0"/>
                  </a:cubicBezTo>
                  <a:close/>
                </a:path>
              </a:pathLst>
            </a:custGeom>
            <a:solidFill>
              <a:srgbClr val="A59A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5427;p57"/>
            <p:cNvSpPr/>
            <p:nvPr/>
          </p:nvSpPr>
          <p:spPr>
            <a:xfrm>
              <a:off x="2115450" y="3015375"/>
              <a:ext cx="5600" cy="7175"/>
            </a:xfrm>
            <a:custGeom>
              <a:avLst/>
              <a:gdLst/>
              <a:ahLst/>
              <a:cxnLst/>
              <a:rect l="l" t="t" r="r" b="b"/>
              <a:pathLst>
                <a:path w="224" h="287" extrusionOk="0">
                  <a:moveTo>
                    <a:pt x="213" y="85"/>
                  </a:moveTo>
                  <a:cubicBezTo>
                    <a:pt x="223" y="234"/>
                    <a:pt x="32" y="286"/>
                    <a:pt x="11" y="180"/>
                  </a:cubicBezTo>
                  <a:cubicBezTo>
                    <a:pt x="1" y="106"/>
                    <a:pt x="117" y="0"/>
                    <a:pt x="213" y="8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5428;p57"/>
            <p:cNvSpPr/>
            <p:nvPr/>
          </p:nvSpPr>
          <p:spPr>
            <a:xfrm>
              <a:off x="2120775" y="2997850"/>
              <a:ext cx="9300" cy="18850"/>
            </a:xfrm>
            <a:custGeom>
              <a:avLst/>
              <a:gdLst/>
              <a:ahLst/>
              <a:cxnLst/>
              <a:rect l="l" t="t" r="r" b="b"/>
              <a:pathLst>
                <a:path w="372" h="754" extrusionOk="0">
                  <a:moveTo>
                    <a:pt x="170" y="754"/>
                  </a:moveTo>
                  <a:cubicBezTo>
                    <a:pt x="0" y="744"/>
                    <a:pt x="95" y="574"/>
                    <a:pt x="106" y="393"/>
                  </a:cubicBezTo>
                  <a:cubicBezTo>
                    <a:pt x="116" y="223"/>
                    <a:pt x="43" y="32"/>
                    <a:pt x="170" y="22"/>
                  </a:cubicBezTo>
                  <a:cubicBezTo>
                    <a:pt x="350" y="0"/>
                    <a:pt x="371" y="701"/>
                    <a:pt x="170" y="75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5429;p57"/>
            <p:cNvSpPr/>
            <p:nvPr/>
          </p:nvSpPr>
          <p:spPr>
            <a:xfrm>
              <a:off x="2114925" y="3005800"/>
              <a:ext cx="5875" cy="9600"/>
            </a:xfrm>
            <a:custGeom>
              <a:avLst/>
              <a:gdLst/>
              <a:ahLst/>
              <a:cxnLst/>
              <a:rect l="l" t="t" r="r" b="b"/>
              <a:pathLst>
                <a:path w="235" h="384" extrusionOk="0">
                  <a:moveTo>
                    <a:pt x="0" y="245"/>
                  </a:moveTo>
                  <a:cubicBezTo>
                    <a:pt x="0" y="128"/>
                    <a:pt x="64" y="1"/>
                    <a:pt x="192" y="65"/>
                  </a:cubicBezTo>
                  <a:cubicBezTo>
                    <a:pt x="234" y="213"/>
                    <a:pt x="85" y="383"/>
                    <a:pt x="0" y="24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5430;p57"/>
            <p:cNvSpPr/>
            <p:nvPr/>
          </p:nvSpPr>
          <p:spPr>
            <a:xfrm>
              <a:off x="2065800" y="2930950"/>
              <a:ext cx="12225" cy="20450"/>
            </a:xfrm>
            <a:custGeom>
              <a:avLst/>
              <a:gdLst/>
              <a:ahLst/>
              <a:cxnLst/>
              <a:rect l="l" t="t" r="r" b="b"/>
              <a:pathLst>
                <a:path w="489" h="818" extrusionOk="0">
                  <a:moveTo>
                    <a:pt x="394" y="722"/>
                  </a:moveTo>
                  <a:cubicBezTo>
                    <a:pt x="277" y="817"/>
                    <a:pt x="192" y="680"/>
                    <a:pt x="128" y="510"/>
                  </a:cubicBezTo>
                  <a:cubicBezTo>
                    <a:pt x="85" y="361"/>
                    <a:pt x="0" y="0"/>
                    <a:pt x="203" y="43"/>
                  </a:cubicBezTo>
                  <a:cubicBezTo>
                    <a:pt x="245" y="53"/>
                    <a:pt x="340" y="223"/>
                    <a:pt x="383" y="308"/>
                  </a:cubicBezTo>
                  <a:cubicBezTo>
                    <a:pt x="468" y="478"/>
                    <a:pt x="489" y="659"/>
                    <a:pt x="394" y="72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5431;p57"/>
            <p:cNvSpPr/>
            <p:nvPr/>
          </p:nvSpPr>
          <p:spPr>
            <a:xfrm>
              <a:off x="2073500" y="2920325"/>
              <a:ext cx="8000" cy="12500"/>
            </a:xfrm>
            <a:custGeom>
              <a:avLst/>
              <a:gdLst/>
              <a:ahLst/>
              <a:cxnLst/>
              <a:rect l="l" t="t" r="r" b="b"/>
              <a:pathLst>
                <a:path w="320" h="500" extrusionOk="0">
                  <a:moveTo>
                    <a:pt x="266" y="361"/>
                  </a:moveTo>
                  <a:cubicBezTo>
                    <a:pt x="86" y="499"/>
                    <a:pt x="1" y="74"/>
                    <a:pt x="138" y="22"/>
                  </a:cubicBezTo>
                  <a:cubicBezTo>
                    <a:pt x="223" y="0"/>
                    <a:pt x="319" y="181"/>
                    <a:pt x="308" y="277"/>
                  </a:cubicBezTo>
                  <a:cubicBezTo>
                    <a:pt x="308" y="319"/>
                    <a:pt x="287" y="340"/>
                    <a:pt x="266" y="36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5432;p57"/>
            <p:cNvSpPr/>
            <p:nvPr/>
          </p:nvSpPr>
          <p:spPr>
            <a:xfrm>
              <a:off x="2057575" y="2916325"/>
              <a:ext cx="11175" cy="14375"/>
            </a:xfrm>
            <a:custGeom>
              <a:avLst/>
              <a:gdLst/>
              <a:ahLst/>
              <a:cxnLst/>
              <a:rect l="l" t="t" r="r" b="b"/>
              <a:pathLst>
                <a:path w="447" h="575" extrusionOk="0">
                  <a:moveTo>
                    <a:pt x="383" y="415"/>
                  </a:moveTo>
                  <a:cubicBezTo>
                    <a:pt x="192" y="574"/>
                    <a:pt x="1" y="33"/>
                    <a:pt x="256" y="12"/>
                  </a:cubicBezTo>
                  <a:cubicBezTo>
                    <a:pt x="341" y="1"/>
                    <a:pt x="351" y="107"/>
                    <a:pt x="383" y="203"/>
                  </a:cubicBezTo>
                  <a:cubicBezTo>
                    <a:pt x="414" y="309"/>
                    <a:pt x="447" y="362"/>
                    <a:pt x="383" y="4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5433;p57"/>
            <p:cNvSpPr/>
            <p:nvPr/>
          </p:nvSpPr>
          <p:spPr>
            <a:xfrm>
              <a:off x="2036600" y="2471125"/>
              <a:ext cx="388425" cy="151875"/>
            </a:xfrm>
            <a:custGeom>
              <a:avLst/>
              <a:gdLst/>
              <a:ahLst/>
              <a:cxnLst/>
              <a:rect l="l" t="t" r="r" b="b"/>
              <a:pathLst>
                <a:path w="15537" h="6075" extrusionOk="0">
                  <a:moveTo>
                    <a:pt x="14315" y="0"/>
                  </a:moveTo>
                  <a:cubicBezTo>
                    <a:pt x="14263" y="0"/>
                    <a:pt x="14209" y="0"/>
                    <a:pt x="14145" y="11"/>
                  </a:cubicBezTo>
                  <a:cubicBezTo>
                    <a:pt x="13508" y="64"/>
                    <a:pt x="12840" y="350"/>
                    <a:pt x="12191" y="553"/>
                  </a:cubicBezTo>
                  <a:cubicBezTo>
                    <a:pt x="10280" y="1157"/>
                    <a:pt x="8549" y="1976"/>
                    <a:pt x="6765" y="2655"/>
                  </a:cubicBezTo>
                  <a:cubicBezTo>
                    <a:pt x="4939" y="3345"/>
                    <a:pt x="3176" y="4088"/>
                    <a:pt x="1466" y="4843"/>
                  </a:cubicBezTo>
                  <a:cubicBezTo>
                    <a:pt x="1190" y="4970"/>
                    <a:pt x="871" y="5087"/>
                    <a:pt x="595" y="5246"/>
                  </a:cubicBezTo>
                  <a:cubicBezTo>
                    <a:pt x="340" y="5384"/>
                    <a:pt x="64" y="5596"/>
                    <a:pt x="33" y="5936"/>
                  </a:cubicBezTo>
                  <a:cubicBezTo>
                    <a:pt x="22" y="5947"/>
                    <a:pt x="11" y="5968"/>
                    <a:pt x="11" y="5990"/>
                  </a:cubicBezTo>
                  <a:lnTo>
                    <a:pt x="11" y="6000"/>
                  </a:lnTo>
                  <a:cubicBezTo>
                    <a:pt x="0" y="6021"/>
                    <a:pt x="0" y="6042"/>
                    <a:pt x="0" y="6075"/>
                  </a:cubicBezTo>
                  <a:cubicBezTo>
                    <a:pt x="75" y="6053"/>
                    <a:pt x="160" y="6032"/>
                    <a:pt x="224" y="6011"/>
                  </a:cubicBezTo>
                  <a:cubicBezTo>
                    <a:pt x="404" y="5957"/>
                    <a:pt x="585" y="5894"/>
                    <a:pt x="744" y="5830"/>
                  </a:cubicBezTo>
                  <a:cubicBezTo>
                    <a:pt x="1795" y="5469"/>
                    <a:pt x="2783" y="5065"/>
                    <a:pt x="3802" y="4694"/>
                  </a:cubicBezTo>
                  <a:cubicBezTo>
                    <a:pt x="5140" y="4216"/>
                    <a:pt x="6499" y="3685"/>
                    <a:pt x="7880" y="3196"/>
                  </a:cubicBezTo>
                  <a:cubicBezTo>
                    <a:pt x="9197" y="2719"/>
                    <a:pt x="15431" y="669"/>
                    <a:pt x="15537" y="616"/>
                  </a:cubicBezTo>
                  <a:lnTo>
                    <a:pt x="15367" y="446"/>
                  </a:lnTo>
                  <a:cubicBezTo>
                    <a:pt x="15335" y="404"/>
                    <a:pt x="15303" y="372"/>
                    <a:pt x="15261" y="350"/>
                  </a:cubicBezTo>
                  <a:cubicBezTo>
                    <a:pt x="15261" y="340"/>
                    <a:pt x="15261" y="340"/>
                    <a:pt x="15250" y="340"/>
                  </a:cubicBezTo>
                  <a:cubicBezTo>
                    <a:pt x="15218" y="308"/>
                    <a:pt x="15176" y="276"/>
                    <a:pt x="15133" y="255"/>
                  </a:cubicBezTo>
                  <a:cubicBezTo>
                    <a:pt x="15133" y="244"/>
                    <a:pt x="15133" y="244"/>
                    <a:pt x="15122" y="244"/>
                  </a:cubicBezTo>
                  <a:cubicBezTo>
                    <a:pt x="15091" y="223"/>
                    <a:pt x="15048" y="202"/>
                    <a:pt x="15006" y="180"/>
                  </a:cubicBezTo>
                  <a:cubicBezTo>
                    <a:pt x="15006" y="170"/>
                    <a:pt x="14995" y="170"/>
                    <a:pt x="14985" y="170"/>
                  </a:cubicBezTo>
                  <a:cubicBezTo>
                    <a:pt x="14942" y="138"/>
                    <a:pt x="14900" y="117"/>
                    <a:pt x="14857" y="107"/>
                  </a:cubicBezTo>
                  <a:cubicBezTo>
                    <a:pt x="14846" y="107"/>
                    <a:pt x="14846" y="96"/>
                    <a:pt x="14836" y="96"/>
                  </a:cubicBezTo>
                  <a:cubicBezTo>
                    <a:pt x="14794" y="85"/>
                    <a:pt x="14751" y="64"/>
                    <a:pt x="14709" y="53"/>
                  </a:cubicBezTo>
                  <a:cubicBezTo>
                    <a:pt x="14698" y="53"/>
                    <a:pt x="14687" y="53"/>
                    <a:pt x="14676" y="43"/>
                  </a:cubicBezTo>
                  <a:cubicBezTo>
                    <a:pt x="14624" y="32"/>
                    <a:pt x="14581" y="22"/>
                    <a:pt x="14528" y="22"/>
                  </a:cubicBezTo>
                  <a:lnTo>
                    <a:pt x="14517" y="22"/>
                  </a:lnTo>
                  <a:cubicBezTo>
                    <a:pt x="14464" y="11"/>
                    <a:pt x="14411" y="11"/>
                    <a:pt x="14358" y="0"/>
                  </a:cubicBezTo>
                  <a:close/>
                </a:path>
              </a:pathLst>
            </a:custGeom>
            <a:solidFill>
              <a:srgbClr val="E8BD5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5434;p57"/>
            <p:cNvSpPr/>
            <p:nvPr/>
          </p:nvSpPr>
          <p:spPr>
            <a:xfrm>
              <a:off x="2174650" y="2469525"/>
              <a:ext cx="516125" cy="670125"/>
            </a:xfrm>
            <a:custGeom>
              <a:avLst/>
              <a:gdLst/>
              <a:ahLst/>
              <a:cxnLst/>
              <a:rect l="l" t="t" r="r" b="b"/>
              <a:pathLst>
                <a:path w="20645" h="26805" extrusionOk="0">
                  <a:moveTo>
                    <a:pt x="14167" y="22"/>
                  </a:moveTo>
                  <a:cubicBezTo>
                    <a:pt x="14485" y="1"/>
                    <a:pt x="15186" y="22"/>
                    <a:pt x="15494" y="277"/>
                  </a:cubicBezTo>
                  <a:cubicBezTo>
                    <a:pt x="15792" y="510"/>
                    <a:pt x="15887" y="1030"/>
                    <a:pt x="15962" y="1434"/>
                  </a:cubicBezTo>
                  <a:cubicBezTo>
                    <a:pt x="16036" y="1816"/>
                    <a:pt x="16132" y="2528"/>
                    <a:pt x="16408" y="2687"/>
                  </a:cubicBezTo>
                  <a:cubicBezTo>
                    <a:pt x="16641" y="2836"/>
                    <a:pt x="17119" y="2740"/>
                    <a:pt x="17395" y="2889"/>
                  </a:cubicBezTo>
                  <a:cubicBezTo>
                    <a:pt x="17618" y="3006"/>
                    <a:pt x="17714" y="3409"/>
                    <a:pt x="17788" y="3654"/>
                  </a:cubicBezTo>
                  <a:cubicBezTo>
                    <a:pt x="17979" y="4280"/>
                    <a:pt x="18064" y="4886"/>
                    <a:pt x="18181" y="5575"/>
                  </a:cubicBezTo>
                  <a:cubicBezTo>
                    <a:pt x="18256" y="5990"/>
                    <a:pt x="18319" y="6425"/>
                    <a:pt x="18213" y="6744"/>
                  </a:cubicBezTo>
                  <a:cubicBezTo>
                    <a:pt x="18138" y="6956"/>
                    <a:pt x="17990" y="7201"/>
                    <a:pt x="17862" y="7381"/>
                  </a:cubicBezTo>
                  <a:cubicBezTo>
                    <a:pt x="17714" y="7604"/>
                    <a:pt x="17512" y="7763"/>
                    <a:pt x="17470" y="7944"/>
                  </a:cubicBezTo>
                  <a:cubicBezTo>
                    <a:pt x="17406" y="8230"/>
                    <a:pt x="17459" y="8666"/>
                    <a:pt x="17491" y="9006"/>
                  </a:cubicBezTo>
                  <a:cubicBezTo>
                    <a:pt x="17586" y="9866"/>
                    <a:pt x="17798" y="11045"/>
                    <a:pt x="17937" y="11798"/>
                  </a:cubicBezTo>
                  <a:cubicBezTo>
                    <a:pt x="18171" y="13020"/>
                    <a:pt x="18499" y="14305"/>
                    <a:pt x="18775" y="15282"/>
                  </a:cubicBezTo>
                  <a:cubicBezTo>
                    <a:pt x="19232" y="16874"/>
                    <a:pt x="19700" y="18659"/>
                    <a:pt x="20188" y="20336"/>
                  </a:cubicBezTo>
                  <a:cubicBezTo>
                    <a:pt x="20326" y="20836"/>
                    <a:pt x="20644" y="21547"/>
                    <a:pt x="20475" y="22142"/>
                  </a:cubicBezTo>
                  <a:cubicBezTo>
                    <a:pt x="20337" y="22662"/>
                    <a:pt x="19625" y="22970"/>
                    <a:pt x="19073" y="23225"/>
                  </a:cubicBezTo>
                  <a:cubicBezTo>
                    <a:pt x="18447" y="23512"/>
                    <a:pt x="17852" y="23724"/>
                    <a:pt x="17300" y="23916"/>
                  </a:cubicBezTo>
                  <a:cubicBezTo>
                    <a:pt x="16078" y="24319"/>
                    <a:pt x="14772" y="24733"/>
                    <a:pt x="13519" y="25073"/>
                  </a:cubicBezTo>
                  <a:cubicBezTo>
                    <a:pt x="12755" y="25285"/>
                    <a:pt x="12106" y="25412"/>
                    <a:pt x="11523" y="25572"/>
                  </a:cubicBezTo>
                  <a:cubicBezTo>
                    <a:pt x="10249" y="25901"/>
                    <a:pt x="8974" y="26231"/>
                    <a:pt x="7572" y="26559"/>
                  </a:cubicBezTo>
                  <a:cubicBezTo>
                    <a:pt x="6563" y="26793"/>
                    <a:pt x="5501" y="26804"/>
                    <a:pt x="5003" y="26061"/>
                  </a:cubicBezTo>
                  <a:cubicBezTo>
                    <a:pt x="4790" y="25752"/>
                    <a:pt x="4652" y="25275"/>
                    <a:pt x="4493" y="24829"/>
                  </a:cubicBezTo>
                  <a:cubicBezTo>
                    <a:pt x="4333" y="24393"/>
                    <a:pt x="4142" y="23958"/>
                    <a:pt x="4015" y="23543"/>
                  </a:cubicBezTo>
                  <a:cubicBezTo>
                    <a:pt x="3728" y="22620"/>
                    <a:pt x="3526" y="21664"/>
                    <a:pt x="3325" y="20761"/>
                  </a:cubicBezTo>
                  <a:cubicBezTo>
                    <a:pt x="2698" y="17905"/>
                    <a:pt x="1944" y="15123"/>
                    <a:pt x="1328" y="12266"/>
                  </a:cubicBezTo>
                  <a:cubicBezTo>
                    <a:pt x="935" y="10450"/>
                    <a:pt x="595" y="8305"/>
                    <a:pt x="288" y="6340"/>
                  </a:cubicBezTo>
                  <a:cubicBezTo>
                    <a:pt x="96" y="5066"/>
                    <a:pt x="0" y="3452"/>
                    <a:pt x="807" y="2814"/>
                  </a:cubicBezTo>
                  <a:cubicBezTo>
                    <a:pt x="1169" y="2538"/>
                    <a:pt x="1742" y="2390"/>
                    <a:pt x="2242" y="2220"/>
                  </a:cubicBezTo>
                  <a:cubicBezTo>
                    <a:pt x="3738" y="1731"/>
                    <a:pt x="5534" y="1455"/>
                    <a:pt x="7233" y="1190"/>
                  </a:cubicBezTo>
                  <a:cubicBezTo>
                    <a:pt x="9069" y="893"/>
                    <a:pt x="10567" y="542"/>
                    <a:pt x="12340" y="244"/>
                  </a:cubicBezTo>
                  <a:cubicBezTo>
                    <a:pt x="12935" y="149"/>
                    <a:pt x="13529" y="75"/>
                    <a:pt x="14167" y="22"/>
                  </a:cubicBezTo>
                  <a:close/>
                </a:path>
              </a:pathLst>
            </a:custGeom>
            <a:solidFill>
              <a:srgbClr val="A59A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5435;p57"/>
            <p:cNvSpPr/>
            <p:nvPr/>
          </p:nvSpPr>
          <p:spPr>
            <a:xfrm>
              <a:off x="2227500" y="2544125"/>
              <a:ext cx="321500" cy="84725"/>
            </a:xfrm>
            <a:custGeom>
              <a:avLst/>
              <a:gdLst/>
              <a:ahLst/>
              <a:cxnLst/>
              <a:rect l="l" t="t" r="r" b="b"/>
              <a:pathLst>
                <a:path w="12860" h="3389" extrusionOk="0">
                  <a:moveTo>
                    <a:pt x="12690" y="160"/>
                  </a:moveTo>
                  <a:cubicBezTo>
                    <a:pt x="12669" y="106"/>
                    <a:pt x="12658" y="54"/>
                    <a:pt x="12647" y="0"/>
                  </a:cubicBezTo>
                  <a:cubicBezTo>
                    <a:pt x="12265" y="54"/>
                    <a:pt x="11883" y="139"/>
                    <a:pt x="11500" y="202"/>
                  </a:cubicBezTo>
                  <a:cubicBezTo>
                    <a:pt x="9791" y="489"/>
                    <a:pt x="8251" y="744"/>
                    <a:pt x="6531" y="1083"/>
                  </a:cubicBezTo>
                  <a:cubicBezTo>
                    <a:pt x="5480" y="1286"/>
                    <a:pt x="4418" y="1529"/>
                    <a:pt x="3292" y="1753"/>
                  </a:cubicBezTo>
                  <a:cubicBezTo>
                    <a:pt x="2825" y="1838"/>
                    <a:pt x="2358" y="1933"/>
                    <a:pt x="1678" y="2082"/>
                  </a:cubicBezTo>
                  <a:cubicBezTo>
                    <a:pt x="1263" y="2178"/>
                    <a:pt x="212" y="2315"/>
                    <a:pt x="106" y="2485"/>
                  </a:cubicBezTo>
                  <a:cubicBezTo>
                    <a:pt x="0" y="2666"/>
                    <a:pt x="64" y="3197"/>
                    <a:pt x="234" y="3292"/>
                  </a:cubicBezTo>
                  <a:cubicBezTo>
                    <a:pt x="393" y="3388"/>
                    <a:pt x="690" y="3303"/>
                    <a:pt x="1030" y="3240"/>
                  </a:cubicBezTo>
                  <a:cubicBezTo>
                    <a:pt x="1890" y="3091"/>
                    <a:pt x="2761" y="2952"/>
                    <a:pt x="3483" y="2804"/>
                  </a:cubicBezTo>
                  <a:cubicBezTo>
                    <a:pt x="6233" y="2241"/>
                    <a:pt x="9015" y="1891"/>
                    <a:pt x="11724" y="1402"/>
                  </a:cubicBezTo>
                  <a:cubicBezTo>
                    <a:pt x="12074" y="1338"/>
                    <a:pt x="12531" y="1286"/>
                    <a:pt x="12860" y="1211"/>
                  </a:cubicBezTo>
                  <a:cubicBezTo>
                    <a:pt x="12817" y="861"/>
                    <a:pt x="12765" y="510"/>
                    <a:pt x="12690" y="16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5436;p57"/>
            <p:cNvSpPr/>
            <p:nvPr/>
          </p:nvSpPr>
          <p:spPr>
            <a:xfrm>
              <a:off x="2229875" y="2608375"/>
              <a:ext cx="331350" cy="86025"/>
            </a:xfrm>
            <a:custGeom>
              <a:avLst/>
              <a:gdLst/>
              <a:ahLst/>
              <a:cxnLst/>
              <a:rect l="l" t="t" r="r" b="b"/>
              <a:pathLst>
                <a:path w="13254" h="3441" extrusionOk="0">
                  <a:moveTo>
                    <a:pt x="13009" y="0"/>
                  </a:moveTo>
                  <a:cubicBezTo>
                    <a:pt x="12521" y="43"/>
                    <a:pt x="12000" y="170"/>
                    <a:pt x="11512" y="255"/>
                  </a:cubicBezTo>
                  <a:cubicBezTo>
                    <a:pt x="9791" y="531"/>
                    <a:pt x="8252" y="797"/>
                    <a:pt x="6532" y="1137"/>
                  </a:cubicBezTo>
                  <a:cubicBezTo>
                    <a:pt x="5480" y="1338"/>
                    <a:pt x="4429" y="1583"/>
                    <a:pt x="3292" y="1795"/>
                  </a:cubicBezTo>
                  <a:cubicBezTo>
                    <a:pt x="2825" y="1890"/>
                    <a:pt x="2369" y="1975"/>
                    <a:pt x="1678" y="2135"/>
                  </a:cubicBezTo>
                  <a:cubicBezTo>
                    <a:pt x="1264" y="2220"/>
                    <a:pt x="224" y="2358"/>
                    <a:pt x="117" y="2539"/>
                  </a:cubicBezTo>
                  <a:cubicBezTo>
                    <a:pt x="0" y="2719"/>
                    <a:pt x="75" y="3240"/>
                    <a:pt x="245" y="3346"/>
                  </a:cubicBezTo>
                  <a:cubicBezTo>
                    <a:pt x="394" y="3441"/>
                    <a:pt x="691" y="3356"/>
                    <a:pt x="1031" y="3292"/>
                  </a:cubicBezTo>
                  <a:cubicBezTo>
                    <a:pt x="1890" y="3144"/>
                    <a:pt x="2761" y="2995"/>
                    <a:pt x="3483" y="2857"/>
                  </a:cubicBezTo>
                  <a:cubicBezTo>
                    <a:pt x="6234" y="2294"/>
                    <a:pt x="9027" y="1933"/>
                    <a:pt x="11724" y="1455"/>
                  </a:cubicBezTo>
                  <a:cubicBezTo>
                    <a:pt x="12255" y="1359"/>
                    <a:pt x="12988" y="1286"/>
                    <a:pt x="13253" y="1126"/>
                  </a:cubicBezTo>
                  <a:cubicBezTo>
                    <a:pt x="13179" y="755"/>
                    <a:pt x="13094" y="382"/>
                    <a:pt x="1300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5437;p57"/>
            <p:cNvSpPr/>
            <p:nvPr/>
          </p:nvSpPr>
          <p:spPr>
            <a:xfrm>
              <a:off x="2258275" y="2669175"/>
              <a:ext cx="312775" cy="83650"/>
            </a:xfrm>
            <a:custGeom>
              <a:avLst/>
              <a:gdLst/>
              <a:ahLst/>
              <a:cxnLst/>
              <a:rect l="l" t="t" r="r" b="b"/>
              <a:pathLst>
                <a:path w="12511" h="3346" extrusionOk="0">
                  <a:moveTo>
                    <a:pt x="12351" y="0"/>
                  </a:moveTo>
                  <a:cubicBezTo>
                    <a:pt x="12065" y="53"/>
                    <a:pt x="11777" y="107"/>
                    <a:pt x="11501" y="159"/>
                  </a:cubicBezTo>
                  <a:cubicBezTo>
                    <a:pt x="9781" y="435"/>
                    <a:pt x="8252" y="701"/>
                    <a:pt x="6521" y="1041"/>
                  </a:cubicBezTo>
                  <a:cubicBezTo>
                    <a:pt x="5481" y="1242"/>
                    <a:pt x="4419" y="1487"/>
                    <a:pt x="3293" y="1700"/>
                  </a:cubicBezTo>
                  <a:cubicBezTo>
                    <a:pt x="2826" y="1795"/>
                    <a:pt x="2358" y="1880"/>
                    <a:pt x="1668" y="2039"/>
                  </a:cubicBezTo>
                  <a:cubicBezTo>
                    <a:pt x="1264" y="2124"/>
                    <a:pt x="213" y="2262"/>
                    <a:pt x="107" y="2443"/>
                  </a:cubicBezTo>
                  <a:cubicBezTo>
                    <a:pt x="1" y="2613"/>
                    <a:pt x="65" y="3144"/>
                    <a:pt x="235" y="3250"/>
                  </a:cubicBezTo>
                  <a:cubicBezTo>
                    <a:pt x="383" y="3345"/>
                    <a:pt x="681" y="3250"/>
                    <a:pt x="1020" y="3196"/>
                  </a:cubicBezTo>
                  <a:cubicBezTo>
                    <a:pt x="1891" y="3048"/>
                    <a:pt x="2762" y="2899"/>
                    <a:pt x="3473" y="2761"/>
                  </a:cubicBezTo>
                  <a:cubicBezTo>
                    <a:pt x="6234" y="2198"/>
                    <a:pt x="9016" y="1837"/>
                    <a:pt x="11725" y="1360"/>
                  </a:cubicBezTo>
                  <a:cubicBezTo>
                    <a:pt x="11958" y="1317"/>
                    <a:pt x="12245" y="1275"/>
                    <a:pt x="12511" y="1232"/>
                  </a:cubicBezTo>
                  <a:cubicBezTo>
                    <a:pt x="12457" y="818"/>
                    <a:pt x="12404" y="414"/>
                    <a:pt x="1235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5438;p57"/>
            <p:cNvSpPr/>
            <p:nvPr/>
          </p:nvSpPr>
          <p:spPr>
            <a:xfrm>
              <a:off x="2260675" y="2733675"/>
              <a:ext cx="317525" cy="84450"/>
            </a:xfrm>
            <a:custGeom>
              <a:avLst/>
              <a:gdLst/>
              <a:ahLst/>
              <a:cxnLst/>
              <a:rect l="l" t="t" r="r" b="b"/>
              <a:pathLst>
                <a:path w="12701" h="3378" extrusionOk="0">
                  <a:moveTo>
                    <a:pt x="12573" y="1"/>
                  </a:moveTo>
                  <a:cubicBezTo>
                    <a:pt x="12212" y="54"/>
                    <a:pt x="11851" y="139"/>
                    <a:pt x="11511" y="192"/>
                  </a:cubicBezTo>
                  <a:cubicBezTo>
                    <a:pt x="9791" y="479"/>
                    <a:pt x="8252" y="734"/>
                    <a:pt x="6531" y="1074"/>
                  </a:cubicBezTo>
                  <a:cubicBezTo>
                    <a:pt x="5480" y="1286"/>
                    <a:pt x="4429" y="1520"/>
                    <a:pt x="3292" y="1742"/>
                  </a:cubicBezTo>
                  <a:cubicBezTo>
                    <a:pt x="2825" y="1827"/>
                    <a:pt x="2369" y="1923"/>
                    <a:pt x="1678" y="2072"/>
                  </a:cubicBezTo>
                  <a:cubicBezTo>
                    <a:pt x="1264" y="2167"/>
                    <a:pt x="224" y="2305"/>
                    <a:pt x="106" y="2475"/>
                  </a:cubicBezTo>
                  <a:cubicBezTo>
                    <a:pt x="0" y="2655"/>
                    <a:pt x="64" y="3186"/>
                    <a:pt x="245" y="3293"/>
                  </a:cubicBezTo>
                  <a:cubicBezTo>
                    <a:pt x="393" y="3378"/>
                    <a:pt x="691" y="3293"/>
                    <a:pt x="1031" y="3240"/>
                  </a:cubicBezTo>
                  <a:cubicBezTo>
                    <a:pt x="1890" y="3080"/>
                    <a:pt x="2761" y="2943"/>
                    <a:pt x="3483" y="2794"/>
                  </a:cubicBezTo>
                  <a:cubicBezTo>
                    <a:pt x="6234" y="2242"/>
                    <a:pt x="9016" y="1881"/>
                    <a:pt x="11724" y="1402"/>
                  </a:cubicBezTo>
                  <a:cubicBezTo>
                    <a:pt x="12021" y="1350"/>
                    <a:pt x="12393" y="1296"/>
                    <a:pt x="12701" y="1232"/>
                  </a:cubicBezTo>
                  <a:cubicBezTo>
                    <a:pt x="12658" y="829"/>
                    <a:pt x="12616" y="415"/>
                    <a:pt x="1257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5439;p57"/>
            <p:cNvSpPr/>
            <p:nvPr/>
          </p:nvSpPr>
          <p:spPr>
            <a:xfrm>
              <a:off x="2273400" y="2789700"/>
              <a:ext cx="321550" cy="84700"/>
            </a:xfrm>
            <a:custGeom>
              <a:avLst/>
              <a:gdLst/>
              <a:ahLst/>
              <a:cxnLst/>
              <a:rect l="l" t="t" r="r" b="b"/>
              <a:pathLst>
                <a:path w="12862" h="3388" extrusionOk="0">
                  <a:moveTo>
                    <a:pt x="12691" y="171"/>
                  </a:moveTo>
                  <a:cubicBezTo>
                    <a:pt x="12680" y="107"/>
                    <a:pt x="12659" y="53"/>
                    <a:pt x="12649" y="1"/>
                  </a:cubicBezTo>
                  <a:cubicBezTo>
                    <a:pt x="12267" y="53"/>
                    <a:pt x="11884" y="138"/>
                    <a:pt x="11512" y="202"/>
                  </a:cubicBezTo>
                  <a:cubicBezTo>
                    <a:pt x="9792" y="489"/>
                    <a:pt x="8252" y="744"/>
                    <a:pt x="6532" y="1084"/>
                  </a:cubicBezTo>
                  <a:cubicBezTo>
                    <a:pt x="5480" y="1296"/>
                    <a:pt x="4430" y="1530"/>
                    <a:pt x="3293" y="1752"/>
                  </a:cubicBezTo>
                  <a:cubicBezTo>
                    <a:pt x="2826" y="1837"/>
                    <a:pt x="2369" y="1933"/>
                    <a:pt x="1679" y="2082"/>
                  </a:cubicBezTo>
                  <a:cubicBezTo>
                    <a:pt x="1265" y="2177"/>
                    <a:pt x="213" y="2316"/>
                    <a:pt x="107" y="2486"/>
                  </a:cubicBezTo>
                  <a:cubicBezTo>
                    <a:pt x="1" y="2666"/>
                    <a:pt x="65" y="3197"/>
                    <a:pt x="234" y="3303"/>
                  </a:cubicBezTo>
                  <a:cubicBezTo>
                    <a:pt x="394" y="3388"/>
                    <a:pt x="691" y="3303"/>
                    <a:pt x="1031" y="3239"/>
                  </a:cubicBezTo>
                  <a:cubicBezTo>
                    <a:pt x="1891" y="3090"/>
                    <a:pt x="2762" y="2953"/>
                    <a:pt x="3484" y="2804"/>
                  </a:cubicBezTo>
                  <a:cubicBezTo>
                    <a:pt x="6235" y="2252"/>
                    <a:pt x="9017" y="1891"/>
                    <a:pt x="11725" y="1402"/>
                  </a:cubicBezTo>
                  <a:cubicBezTo>
                    <a:pt x="12075" y="1339"/>
                    <a:pt x="12532" y="1285"/>
                    <a:pt x="12861" y="1211"/>
                  </a:cubicBezTo>
                  <a:cubicBezTo>
                    <a:pt x="12819" y="860"/>
                    <a:pt x="12765" y="510"/>
                    <a:pt x="12691" y="17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5440;p57"/>
            <p:cNvSpPr/>
            <p:nvPr/>
          </p:nvSpPr>
          <p:spPr>
            <a:xfrm>
              <a:off x="2275800" y="2854200"/>
              <a:ext cx="331350" cy="85800"/>
            </a:xfrm>
            <a:custGeom>
              <a:avLst/>
              <a:gdLst/>
              <a:ahLst/>
              <a:cxnLst/>
              <a:rect l="l" t="t" r="r" b="b"/>
              <a:pathLst>
                <a:path w="13254" h="3432" extrusionOk="0">
                  <a:moveTo>
                    <a:pt x="13009" y="1"/>
                  </a:moveTo>
                  <a:cubicBezTo>
                    <a:pt x="12521" y="43"/>
                    <a:pt x="12001" y="160"/>
                    <a:pt x="11512" y="245"/>
                  </a:cubicBezTo>
                  <a:cubicBezTo>
                    <a:pt x="9792" y="532"/>
                    <a:pt x="8252" y="787"/>
                    <a:pt x="6531" y="1126"/>
                  </a:cubicBezTo>
                  <a:cubicBezTo>
                    <a:pt x="5480" y="1329"/>
                    <a:pt x="4429" y="1572"/>
                    <a:pt x="3293" y="1796"/>
                  </a:cubicBezTo>
                  <a:cubicBezTo>
                    <a:pt x="2826" y="1881"/>
                    <a:pt x="2368" y="1976"/>
                    <a:pt x="1679" y="2125"/>
                  </a:cubicBezTo>
                  <a:cubicBezTo>
                    <a:pt x="1264" y="2210"/>
                    <a:pt x="223" y="2348"/>
                    <a:pt x="117" y="2528"/>
                  </a:cubicBezTo>
                  <a:cubicBezTo>
                    <a:pt x="1" y="2709"/>
                    <a:pt x="75" y="3240"/>
                    <a:pt x="245" y="3335"/>
                  </a:cubicBezTo>
                  <a:cubicBezTo>
                    <a:pt x="393" y="3431"/>
                    <a:pt x="691" y="3346"/>
                    <a:pt x="1030" y="3283"/>
                  </a:cubicBezTo>
                  <a:cubicBezTo>
                    <a:pt x="1891" y="3134"/>
                    <a:pt x="2762" y="2995"/>
                    <a:pt x="3484" y="2847"/>
                  </a:cubicBezTo>
                  <a:cubicBezTo>
                    <a:pt x="6234" y="2284"/>
                    <a:pt x="9027" y="1933"/>
                    <a:pt x="11725" y="1445"/>
                  </a:cubicBezTo>
                  <a:cubicBezTo>
                    <a:pt x="12256" y="1350"/>
                    <a:pt x="12999" y="1275"/>
                    <a:pt x="13254" y="1116"/>
                  </a:cubicBezTo>
                  <a:cubicBezTo>
                    <a:pt x="13179" y="744"/>
                    <a:pt x="13094" y="373"/>
                    <a:pt x="130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5441;p57"/>
            <p:cNvSpPr/>
            <p:nvPr/>
          </p:nvSpPr>
          <p:spPr>
            <a:xfrm>
              <a:off x="2304200" y="2914725"/>
              <a:ext cx="312775" cy="83675"/>
            </a:xfrm>
            <a:custGeom>
              <a:avLst/>
              <a:gdLst/>
              <a:ahLst/>
              <a:cxnLst/>
              <a:rect l="l" t="t" r="r" b="b"/>
              <a:pathLst>
                <a:path w="12511" h="3347" extrusionOk="0">
                  <a:moveTo>
                    <a:pt x="12351" y="1"/>
                  </a:moveTo>
                  <a:cubicBezTo>
                    <a:pt x="12064" y="54"/>
                    <a:pt x="11778" y="118"/>
                    <a:pt x="11502" y="161"/>
                  </a:cubicBezTo>
                  <a:cubicBezTo>
                    <a:pt x="9782" y="437"/>
                    <a:pt x="8252" y="702"/>
                    <a:pt x="6521" y="1042"/>
                  </a:cubicBezTo>
                  <a:cubicBezTo>
                    <a:pt x="5480" y="1244"/>
                    <a:pt x="4418" y="1488"/>
                    <a:pt x="3293" y="1700"/>
                  </a:cubicBezTo>
                  <a:cubicBezTo>
                    <a:pt x="2825" y="1796"/>
                    <a:pt x="2358" y="1881"/>
                    <a:pt x="1668" y="2040"/>
                  </a:cubicBezTo>
                  <a:cubicBezTo>
                    <a:pt x="1265" y="2125"/>
                    <a:pt x="213" y="2263"/>
                    <a:pt x="107" y="2443"/>
                  </a:cubicBezTo>
                  <a:cubicBezTo>
                    <a:pt x="1" y="2624"/>
                    <a:pt x="64" y="3144"/>
                    <a:pt x="234" y="3251"/>
                  </a:cubicBezTo>
                  <a:cubicBezTo>
                    <a:pt x="394" y="3347"/>
                    <a:pt x="680" y="3262"/>
                    <a:pt x="1020" y="3198"/>
                  </a:cubicBezTo>
                  <a:cubicBezTo>
                    <a:pt x="1891" y="3049"/>
                    <a:pt x="2762" y="2901"/>
                    <a:pt x="3474" y="2762"/>
                  </a:cubicBezTo>
                  <a:cubicBezTo>
                    <a:pt x="6235" y="2200"/>
                    <a:pt x="9017" y="1839"/>
                    <a:pt x="11724" y="1360"/>
                  </a:cubicBezTo>
                  <a:cubicBezTo>
                    <a:pt x="11958" y="1318"/>
                    <a:pt x="12245" y="1275"/>
                    <a:pt x="12510" y="1233"/>
                  </a:cubicBezTo>
                  <a:cubicBezTo>
                    <a:pt x="12458" y="819"/>
                    <a:pt x="12404" y="416"/>
                    <a:pt x="1235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5442;p57"/>
            <p:cNvSpPr/>
            <p:nvPr/>
          </p:nvSpPr>
          <p:spPr>
            <a:xfrm>
              <a:off x="2306600" y="2979250"/>
              <a:ext cx="317550" cy="84725"/>
            </a:xfrm>
            <a:custGeom>
              <a:avLst/>
              <a:gdLst/>
              <a:ahLst/>
              <a:cxnLst/>
              <a:rect l="l" t="t" r="r" b="b"/>
              <a:pathLst>
                <a:path w="12702" h="3389" extrusionOk="0">
                  <a:moveTo>
                    <a:pt x="12574" y="1"/>
                  </a:moveTo>
                  <a:cubicBezTo>
                    <a:pt x="12213" y="65"/>
                    <a:pt x="11862" y="139"/>
                    <a:pt x="11512" y="202"/>
                  </a:cubicBezTo>
                  <a:cubicBezTo>
                    <a:pt x="9792" y="478"/>
                    <a:pt x="8251" y="744"/>
                    <a:pt x="6531" y="1073"/>
                  </a:cubicBezTo>
                  <a:cubicBezTo>
                    <a:pt x="5480" y="1285"/>
                    <a:pt x="4428" y="1530"/>
                    <a:pt x="3293" y="1743"/>
                  </a:cubicBezTo>
                  <a:cubicBezTo>
                    <a:pt x="2825" y="1838"/>
                    <a:pt x="2368" y="1923"/>
                    <a:pt x="1679" y="2071"/>
                  </a:cubicBezTo>
                  <a:cubicBezTo>
                    <a:pt x="1264" y="2167"/>
                    <a:pt x="223" y="2305"/>
                    <a:pt x="107" y="2486"/>
                  </a:cubicBezTo>
                  <a:cubicBezTo>
                    <a:pt x="1" y="2656"/>
                    <a:pt x="64" y="3187"/>
                    <a:pt x="244" y="3293"/>
                  </a:cubicBezTo>
                  <a:cubicBezTo>
                    <a:pt x="393" y="3388"/>
                    <a:pt x="690" y="3293"/>
                    <a:pt x="1030" y="3239"/>
                  </a:cubicBezTo>
                  <a:cubicBezTo>
                    <a:pt x="1891" y="3081"/>
                    <a:pt x="2762" y="2942"/>
                    <a:pt x="3484" y="2793"/>
                  </a:cubicBezTo>
                  <a:cubicBezTo>
                    <a:pt x="6234" y="2241"/>
                    <a:pt x="9016" y="1880"/>
                    <a:pt x="11724" y="1403"/>
                  </a:cubicBezTo>
                  <a:cubicBezTo>
                    <a:pt x="12022" y="1349"/>
                    <a:pt x="12393" y="1296"/>
                    <a:pt x="12701" y="124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5443;p57"/>
            <p:cNvSpPr/>
            <p:nvPr/>
          </p:nvSpPr>
          <p:spPr>
            <a:xfrm>
              <a:off x="2216600" y="2539875"/>
              <a:ext cx="25775" cy="22600"/>
            </a:xfrm>
            <a:custGeom>
              <a:avLst/>
              <a:gdLst/>
              <a:ahLst/>
              <a:cxnLst/>
              <a:rect l="l" t="t" r="r" b="b"/>
              <a:pathLst>
                <a:path w="1031" h="904" extrusionOk="0">
                  <a:moveTo>
                    <a:pt x="0" y="670"/>
                  </a:moveTo>
                  <a:cubicBezTo>
                    <a:pt x="33" y="531"/>
                    <a:pt x="117" y="394"/>
                    <a:pt x="224" y="319"/>
                  </a:cubicBezTo>
                  <a:cubicBezTo>
                    <a:pt x="361" y="213"/>
                    <a:pt x="935" y="0"/>
                    <a:pt x="988" y="276"/>
                  </a:cubicBezTo>
                  <a:cubicBezTo>
                    <a:pt x="1031" y="531"/>
                    <a:pt x="202" y="903"/>
                    <a:pt x="0" y="67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5444;p57"/>
            <p:cNvSpPr/>
            <p:nvPr/>
          </p:nvSpPr>
          <p:spPr>
            <a:xfrm>
              <a:off x="2189525" y="2558725"/>
              <a:ext cx="18350" cy="22575"/>
            </a:xfrm>
            <a:custGeom>
              <a:avLst/>
              <a:gdLst/>
              <a:ahLst/>
              <a:cxnLst/>
              <a:rect l="l" t="t" r="r" b="b"/>
              <a:pathLst>
                <a:path w="734" h="903" extrusionOk="0">
                  <a:moveTo>
                    <a:pt x="733" y="362"/>
                  </a:moveTo>
                  <a:cubicBezTo>
                    <a:pt x="712" y="574"/>
                    <a:pt x="585" y="903"/>
                    <a:pt x="415" y="903"/>
                  </a:cubicBezTo>
                  <a:cubicBezTo>
                    <a:pt x="0" y="903"/>
                    <a:pt x="500" y="1"/>
                    <a:pt x="733" y="36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5445;p57"/>
            <p:cNvSpPr/>
            <p:nvPr/>
          </p:nvSpPr>
          <p:spPr>
            <a:xfrm>
              <a:off x="2219000" y="2566175"/>
              <a:ext cx="12225" cy="12475"/>
            </a:xfrm>
            <a:custGeom>
              <a:avLst/>
              <a:gdLst/>
              <a:ahLst/>
              <a:cxnLst/>
              <a:rect l="l" t="t" r="r" b="b"/>
              <a:pathLst>
                <a:path w="489" h="499" extrusionOk="0">
                  <a:moveTo>
                    <a:pt x="446" y="85"/>
                  </a:moveTo>
                  <a:cubicBezTo>
                    <a:pt x="446" y="128"/>
                    <a:pt x="456" y="170"/>
                    <a:pt x="489" y="180"/>
                  </a:cubicBezTo>
                  <a:cubicBezTo>
                    <a:pt x="446" y="382"/>
                    <a:pt x="308" y="489"/>
                    <a:pt x="74" y="499"/>
                  </a:cubicBezTo>
                  <a:cubicBezTo>
                    <a:pt x="53" y="467"/>
                    <a:pt x="32" y="425"/>
                    <a:pt x="0" y="404"/>
                  </a:cubicBezTo>
                  <a:cubicBezTo>
                    <a:pt x="43" y="201"/>
                    <a:pt x="191" y="0"/>
                    <a:pt x="446" y="8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5446;p57"/>
            <p:cNvSpPr/>
            <p:nvPr/>
          </p:nvSpPr>
          <p:spPr>
            <a:xfrm>
              <a:off x="2530400" y="2475900"/>
              <a:ext cx="22850" cy="13300"/>
            </a:xfrm>
            <a:custGeom>
              <a:avLst/>
              <a:gdLst/>
              <a:ahLst/>
              <a:cxnLst/>
              <a:rect l="l" t="t" r="r" b="b"/>
              <a:pathLst>
                <a:path w="914" h="532" extrusionOk="0">
                  <a:moveTo>
                    <a:pt x="776" y="138"/>
                  </a:moveTo>
                  <a:cubicBezTo>
                    <a:pt x="914" y="531"/>
                    <a:pt x="54" y="531"/>
                    <a:pt x="33" y="287"/>
                  </a:cubicBezTo>
                  <a:cubicBezTo>
                    <a:pt x="0" y="43"/>
                    <a:pt x="585" y="1"/>
                    <a:pt x="776" y="13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5447;p57"/>
            <p:cNvSpPr/>
            <p:nvPr/>
          </p:nvSpPr>
          <p:spPr>
            <a:xfrm>
              <a:off x="2494575" y="2481750"/>
              <a:ext cx="26825" cy="16200"/>
            </a:xfrm>
            <a:custGeom>
              <a:avLst/>
              <a:gdLst/>
              <a:ahLst/>
              <a:cxnLst/>
              <a:rect l="l" t="t" r="r" b="b"/>
              <a:pathLst>
                <a:path w="1073" h="648" extrusionOk="0">
                  <a:moveTo>
                    <a:pt x="626" y="53"/>
                  </a:moveTo>
                  <a:cubicBezTo>
                    <a:pt x="860" y="32"/>
                    <a:pt x="1020" y="0"/>
                    <a:pt x="1041" y="180"/>
                  </a:cubicBezTo>
                  <a:cubicBezTo>
                    <a:pt x="1072" y="467"/>
                    <a:pt x="74" y="647"/>
                    <a:pt x="32" y="350"/>
                  </a:cubicBezTo>
                  <a:cubicBezTo>
                    <a:pt x="0" y="117"/>
                    <a:pt x="404" y="85"/>
                    <a:pt x="626" y="5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5448;p57"/>
            <p:cNvSpPr/>
            <p:nvPr/>
          </p:nvSpPr>
          <p:spPr>
            <a:xfrm>
              <a:off x="2552450" y="2489175"/>
              <a:ext cx="11175" cy="13550"/>
            </a:xfrm>
            <a:custGeom>
              <a:avLst/>
              <a:gdLst/>
              <a:ahLst/>
              <a:cxnLst/>
              <a:rect l="l" t="t" r="r" b="b"/>
              <a:pathLst>
                <a:path w="447" h="542" extrusionOk="0">
                  <a:moveTo>
                    <a:pt x="308" y="107"/>
                  </a:moveTo>
                  <a:cubicBezTo>
                    <a:pt x="446" y="244"/>
                    <a:pt x="393" y="542"/>
                    <a:pt x="213" y="520"/>
                  </a:cubicBezTo>
                  <a:cubicBezTo>
                    <a:pt x="0" y="510"/>
                    <a:pt x="0" y="0"/>
                    <a:pt x="308" y="10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5449;p57"/>
            <p:cNvSpPr/>
            <p:nvPr/>
          </p:nvSpPr>
          <p:spPr>
            <a:xfrm>
              <a:off x="2583775" y="2552900"/>
              <a:ext cx="31875" cy="82325"/>
            </a:xfrm>
            <a:custGeom>
              <a:avLst/>
              <a:gdLst/>
              <a:ahLst/>
              <a:cxnLst/>
              <a:rect l="l" t="t" r="r" b="b"/>
              <a:pathLst>
                <a:path w="1275" h="3293" extrusionOk="0">
                  <a:moveTo>
                    <a:pt x="456" y="3281"/>
                  </a:moveTo>
                  <a:cubicBezTo>
                    <a:pt x="287" y="2920"/>
                    <a:pt x="265" y="2336"/>
                    <a:pt x="202" y="1752"/>
                  </a:cubicBezTo>
                  <a:cubicBezTo>
                    <a:pt x="170" y="1487"/>
                    <a:pt x="159" y="1253"/>
                    <a:pt x="117" y="956"/>
                  </a:cubicBezTo>
                  <a:cubicBezTo>
                    <a:pt x="85" y="722"/>
                    <a:pt x="0" y="329"/>
                    <a:pt x="95" y="180"/>
                  </a:cubicBezTo>
                  <a:cubicBezTo>
                    <a:pt x="191" y="21"/>
                    <a:pt x="637" y="0"/>
                    <a:pt x="786" y="117"/>
                  </a:cubicBezTo>
                  <a:cubicBezTo>
                    <a:pt x="881" y="191"/>
                    <a:pt x="924" y="584"/>
                    <a:pt x="956" y="828"/>
                  </a:cubicBezTo>
                  <a:cubicBezTo>
                    <a:pt x="1041" y="1381"/>
                    <a:pt x="1115" y="1763"/>
                    <a:pt x="1190" y="2347"/>
                  </a:cubicBezTo>
                  <a:cubicBezTo>
                    <a:pt x="1221" y="2601"/>
                    <a:pt x="1275" y="2963"/>
                    <a:pt x="1168" y="3101"/>
                  </a:cubicBezTo>
                  <a:cubicBezTo>
                    <a:pt x="1062" y="3260"/>
                    <a:pt x="680" y="3292"/>
                    <a:pt x="456" y="3281"/>
                  </a:cubicBezTo>
                  <a:close/>
                </a:path>
              </a:pathLst>
            </a:custGeom>
            <a:solidFill>
              <a:srgbClr val="F9D8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5450;p57"/>
            <p:cNvSpPr/>
            <p:nvPr/>
          </p:nvSpPr>
          <p:spPr>
            <a:xfrm>
              <a:off x="2036350" y="2486575"/>
              <a:ext cx="575850" cy="691075"/>
            </a:xfrm>
            <a:custGeom>
              <a:avLst/>
              <a:gdLst/>
              <a:ahLst/>
              <a:cxnLst/>
              <a:rect l="l" t="t" r="r" b="b"/>
              <a:pathLst>
                <a:path w="23034" h="27643" extrusionOk="0">
                  <a:moveTo>
                    <a:pt x="14893" y="0"/>
                  </a:moveTo>
                  <a:cubicBezTo>
                    <a:pt x="13151" y="0"/>
                    <a:pt x="9041" y="2161"/>
                    <a:pt x="7890" y="2578"/>
                  </a:cubicBezTo>
                  <a:cubicBezTo>
                    <a:pt x="6509" y="3067"/>
                    <a:pt x="5150" y="3598"/>
                    <a:pt x="3812" y="4076"/>
                  </a:cubicBezTo>
                  <a:cubicBezTo>
                    <a:pt x="2793" y="4447"/>
                    <a:pt x="1805" y="4851"/>
                    <a:pt x="754" y="5212"/>
                  </a:cubicBezTo>
                  <a:cubicBezTo>
                    <a:pt x="595" y="5276"/>
                    <a:pt x="414" y="5339"/>
                    <a:pt x="234" y="5393"/>
                  </a:cubicBezTo>
                  <a:cubicBezTo>
                    <a:pt x="170" y="5414"/>
                    <a:pt x="85" y="5435"/>
                    <a:pt x="10" y="5457"/>
                  </a:cubicBezTo>
                  <a:cubicBezTo>
                    <a:pt x="0" y="5796"/>
                    <a:pt x="340" y="6455"/>
                    <a:pt x="456" y="6773"/>
                  </a:cubicBezTo>
                  <a:cubicBezTo>
                    <a:pt x="1327" y="9152"/>
                    <a:pt x="2092" y="11446"/>
                    <a:pt x="2974" y="13708"/>
                  </a:cubicBezTo>
                  <a:cubicBezTo>
                    <a:pt x="4057" y="16480"/>
                    <a:pt x="4991" y="19241"/>
                    <a:pt x="5989" y="22044"/>
                  </a:cubicBezTo>
                  <a:cubicBezTo>
                    <a:pt x="6457" y="23371"/>
                    <a:pt x="6955" y="24890"/>
                    <a:pt x="7519" y="26196"/>
                  </a:cubicBezTo>
                  <a:cubicBezTo>
                    <a:pt x="7805" y="26854"/>
                    <a:pt x="8124" y="27513"/>
                    <a:pt x="8803" y="27619"/>
                  </a:cubicBezTo>
                  <a:cubicBezTo>
                    <a:pt x="8896" y="27635"/>
                    <a:pt x="8995" y="27642"/>
                    <a:pt x="9099" y="27642"/>
                  </a:cubicBezTo>
                  <a:cubicBezTo>
                    <a:pt x="9680" y="27642"/>
                    <a:pt x="10388" y="27418"/>
                    <a:pt x="10821" y="27300"/>
                  </a:cubicBezTo>
                  <a:cubicBezTo>
                    <a:pt x="12149" y="26939"/>
                    <a:pt x="13338" y="26611"/>
                    <a:pt x="14527" y="26196"/>
                  </a:cubicBezTo>
                  <a:cubicBezTo>
                    <a:pt x="16300" y="25559"/>
                    <a:pt x="18148" y="24964"/>
                    <a:pt x="19837" y="24263"/>
                  </a:cubicBezTo>
                  <a:cubicBezTo>
                    <a:pt x="20092" y="24157"/>
                    <a:pt x="20368" y="24008"/>
                    <a:pt x="20676" y="23902"/>
                  </a:cubicBezTo>
                  <a:cubicBezTo>
                    <a:pt x="20963" y="23786"/>
                    <a:pt x="21260" y="23701"/>
                    <a:pt x="21557" y="23573"/>
                  </a:cubicBezTo>
                  <a:cubicBezTo>
                    <a:pt x="22077" y="23371"/>
                    <a:pt x="22853" y="23127"/>
                    <a:pt x="22969" y="22564"/>
                  </a:cubicBezTo>
                  <a:cubicBezTo>
                    <a:pt x="23033" y="22214"/>
                    <a:pt x="22768" y="21577"/>
                    <a:pt x="22619" y="21110"/>
                  </a:cubicBezTo>
                  <a:cubicBezTo>
                    <a:pt x="22460" y="20600"/>
                    <a:pt x="22343" y="20122"/>
                    <a:pt x="22205" y="19676"/>
                  </a:cubicBezTo>
                  <a:cubicBezTo>
                    <a:pt x="21897" y="18710"/>
                    <a:pt x="21525" y="17828"/>
                    <a:pt x="21185" y="16968"/>
                  </a:cubicBezTo>
                  <a:cubicBezTo>
                    <a:pt x="20474" y="15152"/>
                    <a:pt x="19805" y="13431"/>
                    <a:pt x="19210" y="11488"/>
                  </a:cubicBezTo>
                  <a:cubicBezTo>
                    <a:pt x="18637" y="9556"/>
                    <a:pt x="18021" y="7793"/>
                    <a:pt x="17490" y="5785"/>
                  </a:cubicBezTo>
                  <a:cubicBezTo>
                    <a:pt x="17246" y="4862"/>
                    <a:pt x="16980" y="3843"/>
                    <a:pt x="16694" y="2844"/>
                  </a:cubicBezTo>
                  <a:cubicBezTo>
                    <a:pt x="16428" y="1899"/>
                    <a:pt x="16227" y="1134"/>
                    <a:pt x="15769" y="476"/>
                  </a:cubicBezTo>
                  <a:cubicBezTo>
                    <a:pt x="15685" y="359"/>
                    <a:pt x="15589" y="242"/>
                    <a:pt x="15483" y="147"/>
                  </a:cubicBezTo>
                  <a:cubicBezTo>
                    <a:pt x="15347" y="45"/>
                    <a:pt x="15144" y="0"/>
                    <a:pt x="14893" y="0"/>
                  </a:cubicBezTo>
                  <a:close/>
                </a:path>
              </a:pathLst>
            </a:custGeom>
            <a:solidFill>
              <a:srgbClr val="F9D8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5451;p57"/>
            <p:cNvSpPr/>
            <p:nvPr/>
          </p:nvSpPr>
          <p:spPr>
            <a:xfrm>
              <a:off x="2055975" y="2640225"/>
              <a:ext cx="19675" cy="27900"/>
            </a:xfrm>
            <a:custGeom>
              <a:avLst/>
              <a:gdLst/>
              <a:ahLst/>
              <a:cxnLst/>
              <a:rect l="l" t="t" r="r" b="b"/>
              <a:pathLst>
                <a:path w="787" h="1116" extrusionOk="0">
                  <a:moveTo>
                    <a:pt x="617" y="871"/>
                  </a:moveTo>
                  <a:cubicBezTo>
                    <a:pt x="393" y="1116"/>
                    <a:pt x="1" y="22"/>
                    <a:pt x="362" y="12"/>
                  </a:cubicBezTo>
                  <a:cubicBezTo>
                    <a:pt x="596" y="0"/>
                    <a:pt x="787" y="680"/>
                    <a:pt x="617" y="871"/>
                  </a:cubicBezTo>
                  <a:close/>
                </a:path>
              </a:pathLst>
            </a:custGeom>
            <a:solidFill>
              <a:srgbClr val="E8BD5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452;p57"/>
            <p:cNvSpPr/>
            <p:nvPr/>
          </p:nvSpPr>
          <p:spPr>
            <a:xfrm>
              <a:off x="2080400" y="2646350"/>
              <a:ext cx="16225" cy="19925"/>
            </a:xfrm>
            <a:custGeom>
              <a:avLst/>
              <a:gdLst/>
              <a:ahLst/>
              <a:cxnLst/>
              <a:rect l="l" t="t" r="r" b="b"/>
              <a:pathLst>
                <a:path w="649" h="797" extrusionOk="0">
                  <a:moveTo>
                    <a:pt x="277" y="775"/>
                  </a:moveTo>
                  <a:cubicBezTo>
                    <a:pt x="128" y="796"/>
                    <a:pt x="1" y="510"/>
                    <a:pt x="54" y="350"/>
                  </a:cubicBezTo>
                  <a:cubicBezTo>
                    <a:pt x="171" y="0"/>
                    <a:pt x="648" y="732"/>
                    <a:pt x="277" y="775"/>
                  </a:cubicBezTo>
                  <a:close/>
                </a:path>
              </a:pathLst>
            </a:custGeom>
            <a:solidFill>
              <a:srgbClr val="E8BD5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453;p57"/>
            <p:cNvSpPr/>
            <p:nvPr/>
          </p:nvSpPr>
          <p:spPr>
            <a:xfrm>
              <a:off x="2069800" y="2665450"/>
              <a:ext cx="17800" cy="24975"/>
            </a:xfrm>
            <a:custGeom>
              <a:avLst/>
              <a:gdLst/>
              <a:ahLst/>
              <a:cxnLst/>
              <a:rect l="l" t="t" r="r" b="b"/>
              <a:pathLst>
                <a:path w="712" h="999" extrusionOk="0">
                  <a:moveTo>
                    <a:pt x="456" y="850"/>
                  </a:moveTo>
                  <a:cubicBezTo>
                    <a:pt x="425" y="861"/>
                    <a:pt x="425" y="861"/>
                    <a:pt x="404" y="872"/>
                  </a:cubicBezTo>
                  <a:cubicBezTo>
                    <a:pt x="202" y="999"/>
                    <a:pt x="0" y="584"/>
                    <a:pt x="106" y="330"/>
                  </a:cubicBezTo>
                  <a:cubicBezTo>
                    <a:pt x="255" y="1"/>
                    <a:pt x="711" y="702"/>
                    <a:pt x="456" y="850"/>
                  </a:cubicBezTo>
                  <a:close/>
                </a:path>
              </a:pathLst>
            </a:custGeom>
            <a:solidFill>
              <a:srgbClr val="E8BD5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5454;p57"/>
            <p:cNvSpPr/>
            <p:nvPr/>
          </p:nvSpPr>
          <p:spPr>
            <a:xfrm>
              <a:off x="2084925" y="2702350"/>
              <a:ext cx="166200" cy="439400"/>
            </a:xfrm>
            <a:custGeom>
              <a:avLst/>
              <a:gdLst/>
              <a:ahLst/>
              <a:cxnLst/>
              <a:rect l="l" t="t" r="r" b="b"/>
              <a:pathLst>
                <a:path w="6648" h="17576" extrusionOk="0">
                  <a:moveTo>
                    <a:pt x="117" y="11"/>
                  </a:moveTo>
                  <a:cubicBezTo>
                    <a:pt x="139" y="11"/>
                    <a:pt x="160" y="0"/>
                    <a:pt x="170" y="11"/>
                  </a:cubicBezTo>
                  <a:cubicBezTo>
                    <a:pt x="361" y="373"/>
                    <a:pt x="807" y="1350"/>
                    <a:pt x="1062" y="2039"/>
                  </a:cubicBezTo>
                  <a:cubicBezTo>
                    <a:pt x="1317" y="2751"/>
                    <a:pt x="1572" y="3462"/>
                    <a:pt x="1795" y="4184"/>
                  </a:cubicBezTo>
                  <a:cubicBezTo>
                    <a:pt x="2708" y="7073"/>
                    <a:pt x="3749" y="9951"/>
                    <a:pt x="4864" y="12723"/>
                  </a:cubicBezTo>
                  <a:cubicBezTo>
                    <a:pt x="5342" y="13923"/>
                    <a:pt x="5809" y="15144"/>
                    <a:pt x="6265" y="16376"/>
                  </a:cubicBezTo>
                  <a:cubicBezTo>
                    <a:pt x="6372" y="16663"/>
                    <a:pt x="6478" y="16843"/>
                    <a:pt x="6542" y="17215"/>
                  </a:cubicBezTo>
                  <a:cubicBezTo>
                    <a:pt x="6553" y="17310"/>
                    <a:pt x="6648" y="17438"/>
                    <a:pt x="6542" y="17491"/>
                  </a:cubicBezTo>
                  <a:cubicBezTo>
                    <a:pt x="6340" y="17576"/>
                    <a:pt x="6255" y="17246"/>
                    <a:pt x="6192" y="17119"/>
                  </a:cubicBezTo>
                  <a:cubicBezTo>
                    <a:pt x="5947" y="16609"/>
                    <a:pt x="5756" y="16068"/>
                    <a:pt x="5522" y="15537"/>
                  </a:cubicBezTo>
                  <a:cubicBezTo>
                    <a:pt x="4025" y="12085"/>
                    <a:pt x="2645" y="8465"/>
                    <a:pt x="1498" y="4578"/>
                  </a:cubicBezTo>
                  <a:cubicBezTo>
                    <a:pt x="1126" y="3304"/>
                    <a:pt x="691" y="1933"/>
                    <a:pt x="191" y="659"/>
                  </a:cubicBezTo>
                  <a:cubicBezTo>
                    <a:pt x="106" y="436"/>
                    <a:pt x="0" y="203"/>
                    <a:pt x="43" y="85"/>
                  </a:cubicBezTo>
                  <a:cubicBezTo>
                    <a:pt x="64" y="54"/>
                    <a:pt x="85" y="22"/>
                    <a:pt x="117" y="11"/>
                  </a:cubicBezTo>
                  <a:close/>
                </a:path>
              </a:pathLst>
            </a:custGeom>
            <a:solidFill>
              <a:srgbClr val="E8BD5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455;p57"/>
            <p:cNvSpPr/>
            <p:nvPr/>
          </p:nvSpPr>
          <p:spPr>
            <a:xfrm>
              <a:off x="2082525" y="2549950"/>
              <a:ext cx="51000" cy="101725"/>
            </a:xfrm>
            <a:custGeom>
              <a:avLst/>
              <a:gdLst/>
              <a:ahLst/>
              <a:cxnLst/>
              <a:rect l="l" t="t" r="r" b="b"/>
              <a:pathLst>
                <a:path w="2040" h="4069" extrusionOk="0">
                  <a:moveTo>
                    <a:pt x="1179" y="2284"/>
                  </a:moveTo>
                  <a:cubicBezTo>
                    <a:pt x="1042" y="1955"/>
                    <a:pt x="1403" y="1381"/>
                    <a:pt x="1084" y="1127"/>
                  </a:cubicBezTo>
                  <a:cubicBezTo>
                    <a:pt x="924" y="1244"/>
                    <a:pt x="957" y="1477"/>
                    <a:pt x="935" y="1669"/>
                  </a:cubicBezTo>
                  <a:cubicBezTo>
                    <a:pt x="872" y="2252"/>
                    <a:pt x="797" y="2953"/>
                    <a:pt x="861" y="3569"/>
                  </a:cubicBezTo>
                  <a:cubicBezTo>
                    <a:pt x="935" y="3654"/>
                    <a:pt x="1052" y="3686"/>
                    <a:pt x="1233" y="3665"/>
                  </a:cubicBezTo>
                  <a:cubicBezTo>
                    <a:pt x="1477" y="3208"/>
                    <a:pt x="1594" y="2284"/>
                    <a:pt x="1668" y="1541"/>
                  </a:cubicBezTo>
                  <a:cubicBezTo>
                    <a:pt x="1721" y="1042"/>
                    <a:pt x="1795" y="607"/>
                    <a:pt x="1381" y="458"/>
                  </a:cubicBezTo>
                  <a:cubicBezTo>
                    <a:pt x="511" y="319"/>
                    <a:pt x="574" y="1233"/>
                    <a:pt x="468" y="1912"/>
                  </a:cubicBezTo>
                  <a:cubicBezTo>
                    <a:pt x="436" y="2072"/>
                    <a:pt x="426" y="2306"/>
                    <a:pt x="245" y="2316"/>
                  </a:cubicBezTo>
                  <a:cubicBezTo>
                    <a:pt x="1" y="2242"/>
                    <a:pt x="96" y="1955"/>
                    <a:pt x="117" y="1796"/>
                  </a:cubicBezTo>
                  <a:cubicBezTo>
                    <a:pt x="181" y="1233"/>
                    <a:pt x="308" y="574"/>
                    <a:pt x="659" y="309"/>
                  </a:cubicBezTo>
                  <a:cubicBezTo>
                    <a:pt x="1073" y="1"/>
                    <a:pt x="1901" y="203"/>
                    <a:pt x="1997" y="777"/>
                  </a:cubicBezTo>
                  <a:cubicBezTo>
                    <a:pt x="2040" y="1053"/>
                    <a:pt x="1965" y="1414"/>
                    <a:pt x="1944" y="1669"/>
                  </a:cubicBezTo>
                  <a:cubicBezTo>
                    <a:pt x="1891" y="2273"/>
                    <a:pt x="1827" y="2783"/>
                    <a:pt x="1700" y="3293"/>
                  </a:cubicBezTo>
                  <a:cubicBezTo>
                    <a:pt x="1636" y="3527"/>
                    <a:pt x="1573" y="3866"/>
                    <a:pt x="1403" y="3941"/>
                  </a:cubicBezTo>
                  <a:cubicBezTo>
                    <a:pt x="1105" y="4069"/>
                    <a:pt x="648" y="3888"/>
                    <a:pt x="563" y="3696"/>
                  </a:cubicBezTo>
                  <a:cubicBezTo>
                    <a:pt x="478" y="3505"/>
                    <a:pt x="500" y="2974"/>
                    <a:pt x="511" y="2656"/>
                  </a:cubicBezTo>
                  <a:cubicBezTo>
                    <a:pt x="542" y="2167"/>
                    <a:pt x="596" y="1201"/>
                    <a:pt x="861" y="957"/>
                  </a:cubicBezTo>
                  <a:cubicBezTo>
                    <a:pt x="924" y="893"/>
                    <a:pt x="1127" y="819"/>
                    <a:pt x="1233" y="829"/>
                  </a:cubicBezTo>
                  <a:cubicBezTo>
                    <a:pt x="1498" y="872"/>
                    <a:pt x="1551" y="1254"/>
                    <a:pt x="1519" y="1615"/>
                  </a:cubicBezTo>
                  <a:cubicBezTo>
                    <a:pt x="1509" y="1945"/>
                    <a:pt x="1477" y="2327"/>
                    <a:pt x="1179" y="2284"/>
                  </a:cubicBezTo>
                  <a:close/>
                </a:path>
              </a:pathLst>
            </a:custGeom>
            <a:solidFill>
              <a:srgbClr val="A59A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456;p57"/>
            <p:cNvSpPr/>
            <p:nvPr/>
          </p:nvSpPr>
          <p:spPr>
            <a:xfrm>
              <a:off x="2189525" y="2621925"/>
              <a:ext cx="206300" cy="167000"/>
            </a:xfrm>
            <a:custGeom>
              <a:avLst/>
              <a:gdLst/>
              <a:ahLst/>
              <a:cxnLst/>
              <a:rect l="l" t="t" r="r" b="b"/>
              <a:pathLst>
                <a:path w="8252" h="6680" extrusionOk="0">
                  <a:moveTo>
                    <a:pt x="6298" y="53"/>
                  </a:moveTo>
                  <a:cubicBezTo>
                    <a:pt x="6308" y="53"/>
                    <a:pt x="6584" y="0"/>
                    <a:pt x="6723" y="53"/>
                  </a:cubicBezTo>
                  <a:cubicBezTo>
                    <a:pt x="6988" y="159"/>
                    <a:pt x="7084" y="701"/>
                    <a:pt x="7190" y="1041"/>
                  </a:cubicBezTo>
                  <a:cubicBezTo>
                    <a:pt x="7412" y="1752"/>
                    <a:pt x="7657" y="2485"/>
                    <a:pt x="7933" y="3207"/>
                  </a:cubicBezTo>
                  <a:cubicBezTo>
                    <a:pt x="8050" y="3536"/>
                    <a:pt x="8252" y="4036"/>
                    <a:pt x="8124" y="4343"/>
                  </a:cubicBezTo>
                  <a:cubicBezTo>
                    <a:pt x="7976" y="4704"/>
                    <a:pt x="6988" y="4906"/>
                    <a:pt x="6595" y="5034"/>
                  </a:cubicBezTo>
                  <a:cubicBezTo>
                    <a:pt x="5406" y="5405"/>
                    <a:pt x="4460" y="5724"/>
                    <a:pt x="3335" y="6170"/>
                  </a:cubicBezTo>
                  <a:cubicBezTo>
                    <a:pt x="3112" y="6266"/>
                    <a:pt x="2825" y="6361"/>
                    <a:pt x="2527" y="6467"/>
                  </a:cubicBezTo>
                  <a:cubicBezTo>
                    <a:pt x="2241" y="6563"/>
                    <a:pt x="1901" y="6679"/>
                    <a:pt x="1614" y="6584"/>
                  </a:cubicBezTo>
                  <a:cubicBezTo>
                    <a:pt x="1307" y="6488"/>
                    <a:pt x="1179" y="6063"/>
                    <a:pt x="1041" y="5745"/>
                  </a:cubicBezTo>
                  <a:cubicBezTo>
                    <a:pt x="882" y="5363"/>
                    <a:pt x="754" y="5055"/>
                    <a:pt x="648" y="4758"/>
                  </a:cubicBezTo>
                  <a:cubicBezTo>
                    <a:pt x="467" y="4258"/>
                    <a:pt x="308" y="3770"/>
                    <a:pt x="128" y="3186"/>
                  </a:cubicBezTo>
                  <a:cubicBezTo>
                    <a:pt x="75" y="2984"/>
                    <a:pt x="0" y="2750"/>
                    <a:pt x="32" y="2591"/>
                  </a:cubicBezTo>
                  <a:cubicBezTo>
                    <a:pt x="117" y="2188"/>
                    <a:pt x="1009" y="1879"/>
                    <a:pt x="1370" y="1731"/>
                  </a:cubicBezTo>
                  <a:cubicBezTo>
                    <a:pt x="2421" y="1285"/>
                    <a:pt x="3504" y="924"/>
                    <a:pt x="4599" y="563"/>
                  </a:cubicBezTo>
                  <a:cubicBezTo>
                    <a:pt x="5140" y="382"/>
                    <a:pt x="5671" y="138"/>
                    <a:pt x="6298" y="53"/>
                  </a:cubicBezTo>
                  <a:close/>
                </a:path>
              </a:pathLst>
            </a:custGeom>
            <a:solidFill>
              <a:srgbClr val="C8C4F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457;p57"/>
            <p:cNvSpPr/>
            <p:nvPr/>
          </p:nvSpPr>
          <p:spPr>
            <a:xfrm>
              <a:off x="2211275" y="2660150"/>
              <a:ext cx="139150" cy="60275"/>
            </a:xfrm>
            <a:custGeom>
              <a:avLst/>
              <a:gdLst/>
              <a:ahLst/>
              <a:cxnLst/>
              <a:rect l="l" t="t" r="r" b="b"/>
              <a:pathLst>
                <a:path w="5566" h="2411" extrusionOk="0">
                  <a:moveTo>
                    <a:pt x="277" y="2315"/>
                  </a:moveTo>
                  <a:cubicBezTo>
                    <a:pt x="1" y="1997"/>
                    <a:pt x="352" y="1880"/>
                    <a:pt x="723" y="1731"/>
                  </a:cubicBezTo>
                  <a:cubicBezTo>
                    <a:pt x="1381" y="1455"/>
                    <a:pt x="1955" y="1242"/>
                    <a:pt x="2613" y="988"/>
                  </a:cubicBezTo>
                  <a:cubicBezTo>
                    <a:pt x="3633" y="605"/>
                    <a:pt x="4312" y="319"/>
                    <a:pt x="5162" y="22"/>
                  </a:cubicBezTo>
                  <a:cubicBezTo>
                    <a:pt x="5226" y="0"/>
                    <a:pt x="5565" y="64"/>
                    <a:pt x="5555" y="298"/>
                  </a:cubicBezTo>
                  <a:cubicBezTo>
                    <a:pt x="5544" y="478"/>
                    <a:pt x="5152" y="574"/>
                    <a:pt x="4961" y="638"/>
                  </a:cubicBezTo>
                  <a:cubicBezTo>
                    <a:pt x="3644" y="1136"/>
                    <a:pt x="2273" y="1603"/>
                    <a:pt x="968" y="2146"/>
                  </a:cubicBezTo>
                  <a:cubicBezTo>
                    <a:pt x="755" y="2230"/>
                    <a:pt x="532" y="2411"/>
                    <a:pt x="277" y="2315"/>
                  </a:cubicBezTo>
                  <a:close/>
                </a:path>
              </a:pathLst>
            </a:custGeom>
            <a:solidFill>
              <a:srgbClr val="A59A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458;p57"/>
            <p:cNvSpPr/>
            <p:nvPr/>
          </p:nvSpPr>
          <p:spPr>
            <a:xfrm>
              <a:off x="2227225" y="2693325"/>
              <a:ext cx="133550" cy="58175"/>
            </a:xfrm>
            <a:custGeom>
              <a:avLst/>
              <a:gdLst/>
              <a:ahLst/>
              <a:cxnLst/>
              <a:rect l="l" t="t" r="r" b="b"/>
              <a:pathLst>
                <a:path w="5342" h="2327" extrusionOk="0">
                  <a:moveTo>
                    <a:pt x="4991" y="33"/>
                  </a:moveTo>
                  <a:cubicBezTo>
                    <a:pt x="5161" y="0"/>
                    <a:pt x="5331" y="75"/>
                    <a:pt x="5342" y="224"/>
                  </a:cubicBezTo>
                  <a:cubicBezTo>
                    <a:pt x="5342" y="446"/>
                    <a:pt x="5012" y="489"/>
                    <a:pt x="4769" y="574"/>
                  </a:cubicBezTo>
                  <a:cubicBezTo>
                    <a:pt x="3441" y="1073"/>
                    <a:pt x="2188" y="1530"/>
                    <a:pt x="924" y="2050"/>
                  </a:cubicBezTo>
                  <a:cubicBezTo>
                    <a:pt x="712" y="2135"/>
                    <a:pt x="446" y="2326"/>
                    <a:pt x="276" y="2305"/>
                  </a:cubicBezTo>
                  <a:cubicBezTo>
                    <a:pt x="149" y="2284"/>
                    <a:pt x="0" y="2103"/>
                    <a:pt x="32" y="1976"/>
                  </a:cubicBezTo>
                  <a:cubicBezTo>
                    <a:pt x="64" y="1848"/>
                    <a:pt x="1073" y="1498"/>
                    <a:pt x="1211" y="1434"/>
                  </a:cubicBezTo>
                  <a:cubicBezTo>
                    <a:pt x="2454" y="946"/>
                    <a:pt x="3802" y="553"/>
                    <a:pt x="4938" y="54"/>
                  </a:cubicBezTo>
                  <a:cubicBezTo>
                    <a:pt x="4960" y="54"/>
                    <a:pt x="4960" y="33"/>
                    <a:pt x="4991" y="33"/>
                  </a:cubicBezTo>
                  <a:close/>
                </a:path>
              </a:pathLst>
            </a:custGeom>
            <a:solidFill>
              <a:srgbClr val="A59A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5459;p57"/>
            <p:cNvSpPr/>
            <p:nvPr/>
          </p:nvSpPr>
          <p:spPr>
            <a:xfrm>
              <a:off x="2344025" y="2512250"/>
              <a:ext cx="34275" cy="27125"/>
            </a:xfrm>
            <a:custGeom>
              <a:avLst/>
              <a:gdLst/>
              <a:ahLst/>
              <a:cxnLst/>
              <a:rect l="l" t="t" r="r" b="b"/>
              <a:pathLst>
                <a:path w="1371" h="1085" extrusionOk="0">
                  <a:moveTo>
                    <a:pt x="1" y="787"/>
                  </a:moveTo>
                  <a:cubicBezTo>
                    <a:pt x="86" y="532"/>
                    <a:pt x="1084" y="1"/>
                    <a:pt x="1232" y="352"/>
                  </a:cubicBezTo>
                  <a:cubicBezTo>
                    <a:pt x="1371" y="638"/>
                    <a:pt x="479" y="1084"/>
                    <a:pt x="160" y="999"/>
                  </a:cubicBezTo>
                  <a:cubicBezTo>
                    <a:pt x="75" y="978"/>
                    <a:pt x="33" y="935"/>
                    <a:pt x="1" y="78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460;p57"/>
            <p:cNvSpPr/>
            <p:nvPr/>
          </p:nvSpPr>
          <p:spPr>
            <a:xfrm>
              <a:off x="2375625" y="2525800"/>
              <a:ext cx="21275" cy="18875"/>
            </a:xfrm>
            <a:custGeom>
              <a:avLst/>
              <a:gdLst/>
              <a:ahLst/>
              <a:cxnLst/>
              <a:rect l="l" t="t" r="r" b="b"/>
              <a:pathLst>
                <a:path w="851" h="755" extrusionOk="0">
                  <a:moveTo>
                    <a:pt x="256" y="511"/>
                  </a:moveTo>
                  <a:cubicBezTo>
                    <a:pt x="1" y="235"/>
                    <a:pt x="510" y="1"/>
                    <a:pt x="659" y="160"/>
                  </a:cubicBezTo>
                  <a:cubicBezTo>
                    <a:pt x="850" y="393"/>
                    <a:pt x="478" y="755"/>
                    <a:pt x="256" y="51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5461;p57"/>
            <p:cNvSpPr/>
            <p:nvPr/>
          </p:nvSpPr>
          <p:spPr>
            <a:xfrm>
              <a:off x="2380675" y="2497675"/>
              <a:ext cx="23900" cy="21800"/>
            </a:xfrm>
            <a:custGeom>
              <a:avLst/>
              <a:gdLst/>
              <a:ahLst/>
              <a:cxnLst/>
              <a:rect l="l" t="t" r="r" b="b"/>
              <a:pathLst>
                <a:path w="956" h="872" extrusionOk="0">
                  <a:moveTo>
                    <a:pt x="181" y="669"/>
                  </a:moveTo>
                  <a:cubicBezTo>
                    <a:pt x="0" y="361"/>
                    <a:pt x="776" y="0"/>
                    <a:pt x="903" y="298"/>
                  </a:cubicBezTo>
                  <a:cubicBezTo>
                    <a:pt x="956" y="414"/>
                    <a:pt x="892" y="489"/>
                    <a:pt x="754" y="595"/>
                  </a:cubicBezTo>
                  <a:cubicBezTo>
                    <a:pt x="552" y="765"/>
                    <a:pt x="308" y="871"/>
                    <a:pt x="181" y="66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5462;p57"/>
            <p:cNvSpPr/>
            <p:nvPr/>
          </p:nvSpPr>
          <p:spPr>
            <a:xfrm>
              <a:off x="2402175" y="2643950"/>
              <a:ext cx="480275" cy="610625"/>
            </a:xfrm>
            <a:custGeom>
              <a:avLst/>
              <a:gdLst/>
              <a:ahLst/>
              <a:cxnLst/>
              <a:rect l="l" t="t" r="r" b="b"/>
              <a:pathLst>
                <a:path w="19211" h="24425" extrusionOk="0">
                  <a:moveTo>
                    <a:pt x="3919" y="43"/>
                  </a:moveTo>
                  <a:cubicBezTo>
                    <a:pt x="4163" y="0"/>
                    <a:pt x="4652" y="21"/>
                    <a:pt x="5013" y="75"/>
                  </a:cubicBezTo>
                  <a:cubicBezTo>
                    <a:pt x="5363" y="128"/>
                    <a:pt x="5703" y="149"/>
                    <a:pt x="6000" y="181"/>
                  </a:cubicBezTo>
                  <a:cubicBezTo>
                    <a:pt x="6319" y="213"/>
                    <a:pt x="6648" y="309"/>
                    <a:pt x="6967" y="340"/>
                  </a:cubicBezTo>
                  <a:cubicBezTo>
                    <a:pt x="7317" y="382"/>
                    <a:pt x="7657" y="394"/>
                    <a:pt x="7986" y="425"/>
                  </a:cubicBezTo>
                  <a:cubicBezTo>
                    <a:pt x="10705" y="701"/>
                    <a:pt x="13084" y="1052"/>
                    <a:pt x="15845" y="1381"/>
                  </a:cubicBezTo>
                  <a:cubicBezTo>
                    <a:pt x="16970" y="1519"/>
                    <a:pt x="18807" y="1647"/>
                    <a:pt x="19104" y="2666"/>
                  </a:cubicBezTo>
                  <a:cubicBezTo>
                    <a:pt x="19211" y="3027"/>
                    <a:pt x="19115" y="3516"/>
                    <a:pt x="19031" y="4036"/>
                  </a:cubicBezTo>
                  <a:cubicBezTo>
                    <a:pt x="18935" y="4535"/>
                    <a:pt x="18871" y="4885"/>
                    <a:pt x="18786" y="5342"/>
                  </a:cubicBezTo>
                  <a:cubicBezTo>
                    <a:pt x="18510" y="6744"/>
                    <a:pt x="18351" y="7986"/>
                    <a:pt x="18149" y="9356"/>
                  </a:cubicBezTo>
                  <a:cubicBezTo>
                    <a:pt x="18075" y="9813"/>
                    <a:pt x="18043" y="10280"/>
                    <a:pt x="17979" y="10747"/>
                  </a:cubicBezTo>
                  <a:cubicBezTo>
                    <a:pt x="17618" y="13434"/>
                    <a:pt x="17129" y="15919"/>
                    <a:pt x="16811" y="18850"/>
                  </a:cubicBezTo>
                  <a:cubicBezTo>
                    <a:pt x="16652" y="20231"/>
                    <a:pt x="16567" y="21675"/>
                    <a:pt x="16482" y="23172"/>
                  </a:cubicBezTo>
                  <a:cubicBezTo>
                    <a:pt x="16461" y="23639"/>
                    <a:pt x="16343" y="24170"/>
                    <a:pt x="16089" y="24297"/>
                  </a:cubicBezTo>
                  <a:cubicBezTo>
                    <a:pt x="15823" y="24425"/>
                    <a:pt x="15366" y="24330"/>
                    <a:pt x="15069" y="24276"/>
                  </a:cubicBezTo>
                  <a:cubicBezTo>
                    <a:pt x="14124" y="24096"/>
                    <a:pt x="13147" y="23894"/>
                    <a:pt x="12234" y="23735"/>
                  </a:cubicBezTo>
                  <a:cubicBezTo>
                    <a:pt x="10875" y="23512"/>
                    <a:pt x="9601" y="23363"/>
                    <a:pt x="8251" y="23204"/>
                  </a:cubicBezTo>
                  <a:cubicBezTo>
                    <a:pt x="6861" y="23034"/>
                    <a:pt x="5735" y="22992"/>
                    <a:pt x="4025" y="22907"/>
                  </a:cubicBezTo>
                  <a:cubicBezTo>
                    <a:pt x="3399" y="22885"/>
                    <a:pt x="2719" y="22747"/>
                    <a:pt x="1997" y="22673"/>
                  </a:cubicBezTo>
                  <a:cubicBezTo>
                    <a:pt x="1285" y="22588"/>
                    <a:pt x="393" y="22609"/>
                    <a:pt x="149" y="22185"/>
                  </a:cubicBezTo>
                  <a:cubicBezTo>
                    <a:pt x="1" y="21930"/>
                    <a:pt x="96" y="21271"/>
                    <a:pt x="149" y="20793"/>
                  </a:cubicBezTo>
                  <a:cubicBezTo>
                    <a:pt x="425" y="18499"/>
                    <a:pt x="808" y="16312"/>
                    <a:pt x="1115" y="14029"/>
                  </a:cubicBezTo>
                  <a:cubicBezTo>
                    <a:pt x="1466" y="11405"/>
                    <a:pt x="1944" y="8592"/>
                    <a:pt x="2316" y="5979"/>
                  </a:cubicBezTo>
                  <a:cubicBezTo>
                    <a:pt x="2507" y="4684"/>
                    <a:pt x="2751" y="3335"/>
                    <a:pt x="2984" y="1997"/>
                  </a:cubicBezTo>
                  <a:cubicBezTo>
                    <a:pt x="3059" y="1551"/>
                    <a:pt x="3080" y="1073"/>
                    <a:pt x="3229" y="712"/>
                  </a:cubicBezTo>
                  <a:cubicBezTo>
                    <a:pt x="3303" y="521"/>
                    <a:pt x="3494" y="139"/>
                    <a:pt x="3919" y="43"/>
                  </a:cubicBezTo>
                  <a:close/>
                </a:path>
              </a:pathLst>
            </a:custGeom>
            <a:solidFill>
              <a:srgbClr val="C8C4F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5463;p57"/>
            <p:cNvSpPr/>
            <p:nvPr/>
          </p:nvSpPr>
          <p:spPr>
            <a:xfrm>
              <a:off x="2822950" y="2694125"/>
              <a:ext cx="33225" cy="17550"/>
            </a:xfrm>
            <a:custGeom>
              <a:avLst/>
              <a:gdLst/>
              <a:ahLst/>
              <a:cxnLst/>
              <a:rect l="l" t="t" r="r" b="b"/>
              <a:pathLst>
                <a:path w="1329" h="702" extrusionOk="0">
                  <a:moveTo>
                    <a:pt x="171" y="96"/>
                  </a:moveTo>
                  <a:cubicBezTo>
                    <a:pt x="394" y="1"/>
                    <a:pt x="1329" y="117"/>
                    <a:pt x="1254" y="468"/>
                  </a:cubicBezTo>
                  <a:cubicBezTo>
                    <a:pt x="1212" y="702"/>
                    <a:pt x="829" y="606"/>
                    <a:pt x="607" y="574"/>
                  </a:cubicBezTo>
                  <a:cubicBezTo>
                    <a:pt x="437" y="542"/>
                    <a:pt x="33" y="563"/>
                    <a:pt x="12" y="308"/>
                  </a:cubicBezTo>
                  <a:cubicBezTo>
                    <a:pt x="1" y="171"/>
                    <a:pt x="107" y="128"/>
                    <a:pt x="171" y="9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5464;p57"/>
            <p:cNvSpPr/>
            <p:nvPr/>
          </p:nvSpPr>
          <p:spPr>
            <a:xfrm>
              <a:off x="2853750" y="2715100"/>
              <a:ext cx="21550" cy="16475"/>
            </a:xfrm>
            <a:custGeom>
              <a:avLst/>
              <a:gdLst/>
              <a:ahLst/>
              <a:cxnLst/>
              <a:rect l="l" t="t" r="r" b="b"/>
              <a:pathLst>
                <a:path w="862" h="659" extrusionOk="0">
                  <a:moveTo>
                    <a:pt x="564" y="467"/>
                  </a:moveTo>
                  <a:cubicBezTo>
                    <a:pt x="394" y="659"/>
                    <a:pt x="1" y="510"/>
                    <a:pt x="22" y="287"/>
                  </a:cubicBezTo>
                  <a:cubicBezTo>
                    <a:pt x="54" y="0"/>
                    <a:pt x="861" y="139"/>
                    <a:pt x="564" y="46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5465;p57"/>
            <p:cNvSpPr/>
            <p:nvPr/>
          </p:nvSpPr>
          <p:spPr>
            <a:xfrm>
              <a:off x="2460575" y="3072700"/>
              <a:ext cx="305600" cy="58450"/>
            </a:xfrm>
            <a:custGeom>
              <a:avLst/>
              <a:gdLst/>
              <a:ahLst/>
              <a:cxnLst/>
              <a:rect l="l" t="t" r="r" b="b"/>
              <a:pathLst>
                <a:path w="12224" h="2338" extrusionOk="0">
                  <a:moveTo>
                    <a:pt x="117" y="65"/>
                  </a:moveTo>
                  <a:cubicBezTo>
                    <a:pt x="4525" y="256"/>
                    <a:pt x="8326" y="1052"/>
                    <a:pt x="12223" y="1743"/>
                  </a:cubicBezTo>
                  <a:cubicBezTo>
                    <a:pt x="12223" y="1965"/>
                    <a:pt x="12171" y="2135"/>
                    <a:pt x="12149" y="2337"/>
                  </a:cubicBezTo>
                  <a:cubicBezTo>
                    <a:pt x="8124" y="1753"/>
                    <a:pt x="4174" y="1105"/>
                    <a:pt x="1" y="670"/>
                  </a:cubicBezTo>
                  <a:cubicBezTo>
                    <a:pt x="11" y="478"/>
                    <a:pt x="43" y="308"/>
                    <a:pt x="65" y="117"/>
                  </a:cubicBezTo>
                  <a:cubicBezTo>
                    <a:pt x="43" y="65"/>
                    <a:pt x="117" y="1"/>
                    <a:pt x="117" y="65"/>
                  </a:cubicBezTo>
                  <a:close/>
                </a:path>
              </a:pathLst>
            </a:custGeom>
            <a:solidFill>
              <a:srgbClr val="A59A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5466;p57"/>
            <p:cNvSpPr/>
            <p:nvPr/>
          </p:nvSpPr>
          <p:spPr>
            <a:xfrm>
              <a:off x="2457925" y="3101650"/>
              <a:ext cx="304275" cy="52050"/>
            </a:xfrm>
            <a:custGeom>
              <a:avLst/>
              <a:gdLst/>
              <a:ahLst/>
              <a:cxnLst/>
              <a:rect l="l" t="t" r="r" b="b"/>
              <a:pathLst>
                <a:path w="12171" h="2082" extrusionOk="0">
                  <a:moveTo>
                    <a:pt x="86" y="0"/>
                  </a:moveTo>
                  <a:cubicBezTo>
                    <a:pt x="4280" y="382"/>
                    <a:pt x="8241" y="988"/>
                    <a:pt x="12170" y="1625"/>
                  </a:cubicBezTo>
                  <a:cubicBezTo>
                    <a:pt x="12138" y="1774"/>
                    <a:pt x="12107" y="1923"/>
                    <a:pt x="12096" y="2081"/>
                  </a:cubicBezTo>
                  <a:cubicBezTo>
                    <a:pt x="8114" y="1519"/>
                    <a:pt x="4036" y="1062"/>
                    <a:pt x="1" y="563"/>
                  </a:cubicBezTo>
                  <a:cubicBezTo>
                    <a:pt x="11" y="351"/>
                    <a:pt x="32" y="160"/>
                    <a:pt x="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5467;p57"/>
            <p:cNvSpPr/>
            <p:nvPr/>
          </p:nvSpPr>
          <p:spPr>
            <a:xfrm>
              <a:off x="2453925" y="3129000"/>
              <a:ext cx="304800" cy="50175"/>
            </a:xfrm>
            <a:custGeom>
              <a:avLst/>
              <a:gdLst/>
              <a:ahLst/>
              <a:cxnLst/>
              <a:rect l="l" t="t" r="r" b="b"/>
              <a:pathLst>
                <a:path w="12192" h="2007" extrusionOk="0">
                  <a:moveTo>
                    <a:pt x="139" y="0"/>
                  </a:moveTo>
                  <a:cubicBezTo>
                    <a:pt x="4196" y="446"/>
                    <a:pt x="8338" y="818"/>
                    <a:pt x="12192" y="1497"/>
                  </a:cubicBezTo>
                  <a:cubicBezTo>
                    <a:pt x="12161" y="1657"/>
                    <a:pt x="12150" y="1858"/>
                    <a:pt x="12086" y="2007"/>
                  </a:cubicBezTo>
                  <a:cubicBezTo>
                    <a:pt x="7923" y="1678"/>
                    <a:pt x="4270" y="839"/>
                    <a:pt x="1" y="616"/>
                  </a:cubicBezTo>
                  <a:cubicBezTo>
                    <a:pt x="12" y="414"/>
                    <a:pt x="54" y="255"/>
                    <a:pt x="86" y="85"/>
                  </a:cubicBezTo>
                  <a:cubicBezTo>
                    <a:pt x="86" y="32"/>
                    <a:pt x="107" y="10"/>
                    <a:pt x="139" y="0"/>
                  </a:cubicBezTo>
                  <a:close/>
                </a:path>
              </a:pathLst>
            </a:custGeom>
            <a:solidFill>
              <a:srgbClr val="69AF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5468;p57"/>
            <p:cNvSpPr/>
            <p:nvPr/>
          </p:nvSpPr>
          <p:spPr>
            <a:xfrm>
              <a:off x="2749425" y="2974200"/>
              <a:ext cx="33725" cy="115525"/>
            </a:xfrm>
            <a:custGeom>
              <a:avLst/>
              <a:gdLst/>
              <a:ahLst/>
              <a:cxnLst/>
              <a:rect l="l" t="t" r="r" b="b"/>
              <a:pathLst>
                <a:path w="1349" h="4621" extrusionOk="0">
                  <a:moveTo>
                    <a:pt x="584" y="1"/>
                  </a:moveTo>
                  <a:cubicBezTo>
                    <a:pt x="287" y="2157"/>
                    <a:pt x="298" y="2391"/>
                    <a:pt x="1" y="4546"/>
                  </a:cubicBezTo>
                  <a:cubicBezTo>
                    <a:pt x="192" y="4578"/>
                    <a:pt x="362" y="4621"/>
                    <a:pt x="584" y="4621"/>
                  </a:cubicBezTo>
                  <a:cubicBezTo>
                    <a:pt x="956" y="2497"/>
                    <a:pt x="1030" y="2306"/>
                    <a:pt x="1349" y="118"/>
                  </a:cubicBezTo>
                  <a:cubicBezTo>
                    <a:pt x="1094" y="75"/>
                    <a:pt x="839" y="33"/>
                    <a:pt x="58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5469;p57"/>
            <p:cNvSpPr/>
            <p:nvPr/>
          </p:nvSpPr>
          <p:spPr>
            <a:xfrm>
              <a:off x="2726600" y="2922700"/>
              <a:ext cx="35325" cy="163300"/>
            </a:xfrm>
            <a:custGeom>
              <a:avLst/>
              <a:gdLst/>
              <a:ahLst/>
              <a:cxnLst/>
              <a:rect l="l" t="t" r="r" b="b"/>
              <a:pathLst>
                <a:path w="1413" h="6532" extrusionOk="0">
                  <a:moveTo>
                    <a:pt x="818" y="1"/>
                  </a:moveTo>
                  <a:cubicBezTo>
                    <a:pt x="553" y="2167"/>
                    <a:pt x="298" y="4323"/>
                    <a:pt x="0" y="6447"/>
                  </a:cubicBezTo>
                  <a:cubicBezTo>
                    <a:pt x="159" y="6468"/>
                    <a:pt x="308" y="6489"/>
                    <a:pt x="457" y="6532"/>
                  </a:cubicBezTo>
                  <a:cubicBezTo>
                    <a:pt x="797" y="4397"/>
                    <a:pt x="1126" y="2263"/>
                    <a:pt x="1412" y="86"/>
                  </a:cubicBezTo>
                  <a:cubicBezTo>
                    <a:pt x="1211" y="64"/>
                    <a:pt x="1009" y="33"/>
                    <a:pt x="818" y="1"/>
                  </a:cubicBezTo>
                  <a:close/>
                </a:path>
              </a:pathLst>
            </a:custGeom>
            <a:solidFill>
              <a:srgbClr val="FF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5470;p57"/>
            <p:cNvSpPr/>
            <p:nvPr/>
          </p:nvSpPr>
          <p:spPr>
            <a:xfrm>
              <a:off x="2701125" y="2952425"/>
              <a:ext cx="33200" cy="130125"/>
            </a:xfrm>
            <a:custGeom>
              <a:avLst/>
              <a:gdLst/>
              <a:ahLst/>
              <a:cxnLst/>
              <a:rect l="l" t="t" r="r" b="b"/>
              <a:pathLst>
                <a:path w="1328" h="5205" extrusionOk="0">
                  <a:moveTo>
                    <a:pt x="711" y="1"/>
                  </a:moveTo>
                  <a:cubicBezTo>
                    <a:pt x="425" y="2104"/>
                    <a:pt x="0" y="5098"/>
                    <a:pt x="0" y="5098"/>
                  </a:cubicBezTo>
                  <a:cubicBezTo>
                    <a:pt x="149" y="5152"/>
                    <a:pt x="350" y="5162"/>
                    <a:pt x="510" y="5204"/>
                  </a:cubicBezTo>
                  <a:cubicBezTo>
                    <a:pt x="871" y="3113"/>
                    <a:pt x="1327" y="76"/>
                    <a:pt x="1327" y="76"/>
                  </a:cubicBezTo>
                  <a:cubicBezTo>
                    <a:pt x="1115" y="54"/>
                    <a:pt x="913" y="22"/>
                    <a:pt x="711" y="1"/>
                  </a:cubicBezTo>
                  <a:close/>
                </a:path>
              </a:pathLst>
            </a:custGeom>
            <a:solidFill>
              <a:srgbClr val="F9D8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5471;p57"/>
            <p:cNvSpPr/>
            <p:nvPr/>
          </p:nvSpPr>
          <p:spPr>
            <a:xfrm>
              <a:off x="2675350" y="2981100"/>
              <a:ext cx="31625" cy="97475"/>
            </a:xfrm>
            <a:custGeom>
              <a:avLst/>
              <a:gdLst/>
              <a:ahLst/>
              <a:cxnLst/>
              <a:rect l="l" t="t" r="r" b="b"/>
              <a:pathLst>
                <a:path w="1265" h="3899" extrusionOk="0">
                  <a:moveTo>
                    <a:pt x="500" y="1"/>
                  </a:moveTo>
                  <a:cubicBezTo>
                    <a:pt x="203" y="2146"/>
                    <a:pt x="298" y="1679"/>
                    <a:pt x="1" y="3824"/>
                  </a:cubicBezTo>
                  <a:cubicBezTo>
                    <a:pt x="192" y="3845"/>
                    <a:pt x="373" y="3899"/>
                    <a:pt x="595" y="3899"/>
                  </a:cubicBezTo>
                  <a:cubicBezTo>
                    <a:pt x="967" y="1775"/>
                    <a:pt x="946" y="2273"/>
                    <a:pt x="1265" y="97"/>
                  </a:cubicBezTo>
                  <a:close/>
                </a:path>
              </a:pathLst>
            </a:custGeom>
            <a:solidFill>
              <a:srgbClr val="69AF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5472;p57"/>
            <p:cNvSpPr/>
            <p:nvPr/>
          </p:nvSpPr>
          <p:spPr>
            <a:xfrm>
              <a:off x="2652800" y="2951375"/>
              <a:ext cx="30000" cy="123200"/>
            </a:xfrm>
            <a:custGeom>
              <a:avLst/>
              <a:gdLst/>
              <a:ahLst/>
              <a:cxnLst/>
              <a:rect l="l" t="t" r="r" b="b"/>
              <a:pathLst>
                <a:path w="1200" h="4928" extrusionOk="0">
                  <a:moveTo>
                    <a:pt x="744" y="22"/>
                  </a:moveTo>
                  <a:cubicBezTo>
                    <a:pt x="701" y="11"/>
                    <a:pt x="648" y="11"/>
                    <a:pt x="605" y="0"/>
                  </a:cubicBezTo>
                  <a:cubicBezTo>
                    <a:pt x="350" y="2146"/>
                    <a:pt x="287" y="2751"/>
                    <a:pt x="0" y="4854"/>
                  </a:cubicBezTo>
                  <a:cubicBezTo>
                    <a:pt x="159" y="4864"/>
                    <a:pt x="308" y="4896"/>
                    <a:pt x="446" y="4928"/>
                  </a:cubicBezTo>
                  <a:cubicBezTo>
                    <a:pt x="786" y="2825"/>
                    <a:pt x="914" y="2231"/>
                    <a:pt x="1200" y="75"/>
                  </a:cubicBezTo>
                  <a:cubicBezTo>
                    <a:pt x="1051" y="54"/>
                    <a:pt x="892" y="33"/>
                    <a:pt x="744" y="2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5473;p57"/>
            <p:cNvSpPr/>
            <p:nvPr/>
          </p:nvSpPr>
          <p:spPr>
            <a:xfrm>
              <a:off x="2627300" y="2929350"/>
              <a:ext cx="32950" cy="142050"/>
            </a:xfrm>
            <a:custGeom>
              <a:avLst/>
              <a:gdLst/>
              <a:ahLst/>
              <a:cxnLst/>
              <a:rect l="l" t="t" r="r" b="b"/>
              <a:pathLst>
                <a:path w="1318" h="5682" extrusionOk="0">
                  <a:moveTo>
                    <a:pt x="712" y="0"/>
                  </a:moveTo>
                  <a:cubicBezTo>
                    <a:pt x="426" y="2082"/>
                    <a:pt x="160" y="3377"/>
                    <a:pt x="1" y="5575"/>
                  </a:cubicBezTo>
                  <a:cubicBezTo>
                    <a:pt x="150" y="5629"/>
                    <a:pt x="341" y="5639"/>
                    <a:pt x="511" y="5681"/>
                  </a:cubicBezTo>
                  <a:cubicBezTo>
                    <a:pt x="861" y="3611"/>
                    <a:pt x="1084" y="2241"/>
                    <a:pt x="1318" y="74"/>
                  </a:cubicBezTo>
                  <a:cubicBezTo>
                    <a:pt x="1115" y="43"/>
                    <a:pt x="914" y="22"/>
                    <a:pt x="712" y="0"/>
                  </a:cubicBezTo>
                  <a:close/>
                </a:path>
              </a:pathLst>
            </a:custGeom>
            <a:solidFill>
              <a:srgbClr val="FF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5474;p57"/>
            <p:cNvSpPr/>
            <p:nvPr/>
          </p:nvSpPr>
          <p:spPr>
            <a:xfrm>
              <a:off x="2598100" y="2907300"/>
              <a:ext cx="41975" cy="161725"/>
            </a:xfrm>
            <a:custGeom>
              <a:avLst/>
              <a:gdLst/>
              <a:ahLst/>
              <a:cxnLst/>
              <a:rect l="l" t="t" r="r" b="b"/>
              <a:pathLst>
                <a:path w="1679" h="6469" extrusionOk="0">
                  <a:moveTo>
                    <a:pt x="914" y="1"/>
                  </a:moveTo>
                  <a:cubicBezTo>
                    <a:pt x="617" y="2136"/>
                    <a:pt x="298" y="4248"/>
                    <a:pt x="1" y="6383"/>
                  </a:cubicBezTo>
                  <a:cubicBezTo>
                    <a:pt x="192" y="6415"/>
                    <a:pt x="362" y="6468"/>
                    <a:pt x="584" y="6468"/>
                  </a:cubicBezTo>
                  <a:cubicBezTo>
                    <a:pt x="956" y="4344"/>
                    <a:pt x="1360" y="2252"/>
                    <a:pt x="1679" y="86"/>
                  </a:cubicBezTo>
                  <a:cubicBezTo>
                    <a:pt x="1424" y="54"/>
                    <a:pt x="1169" y="33"/>
                    <a:pt x="914" y="1"/>
                  </a:cubicBezTo>
                  <a:close/>
                </a:path>
              </a:pathLst>
            </a:custGeom>
            <a:solidFill>
              <a:srgbClr val="F9D8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5475;p57"/>
            <p:cNvSpPr/>
            <p:nvPr/>
          </p:nvSpPr>
          <p:spPr>
            <a:xfrm>
              <a:off x="2575275" y="2975025"/>
              <a:ext cx="24975" cy="90000"/>
            </a:xfrm>
            <a:custGeom>
              <a:avLst/>
              <a:gdLst/>
              <a:ahLst/>
              <a:cxnLst/>
              <a:rect l="l" t="t" r="r" b="b"/>
              <a:pathLst>
                <a:path w="999" h="3600" extrusionOk="0">
                  <a:moveTo>
                    <a:pt x="404" y="0"/>
                  </a:moveTo>
                  <a:cubicBezTo>
                    <a:pt x="149" y="2124"/>
                    <a:pt x="287" y="1433"/>
                    <a:pt x="0" y="3526"/>
                  </a:cubicBezTo>
                  <a:cubicBezTo>
                    <a:pt x="159" y="3536"/>
                    <a:pt x="308" y="3568"/>
                    <a:pt x="457" y="3600"/>
                  </a:cubicBezTo>
                  <a:cubicBezTo>
                    <a:pt x="786" y="1508"/>
                    <a:pt x="712" y="2198"/>
                    <a:pt x="999" y="53"/>
                  </a:cubicBezTo>
                  <a:cubicBezTo>
                    <a:pt x="796" y="31"/>
                    <a:pt x="605" y="21"/>
                    <a:pt x="40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5476;p57"/>
            <p:cNvSpPr/>
            <p:nvPr/>
          </p:nvSpPr>
          <p:spPr>
            <a:xfrm>
              <a:off x="2549775" y="2917925"/>
              <a:ext cx="35875" cy="143925"/>
            </a:xfrm>
            <a:custGeom>
              <a:avLst/>
              <a:gdLst/>
              <a:ahLst/>
              <a:cxnLst/>
              <a:rect l="l" t="t" r="r" b="b"/>
              <a:pathLst>
                <a:path w="1435" h="5757" extrusionOk="0">
                  <a:moveTo>
                    <a:pt x="818" y="0"/>
                  </a:moveTo>
                  <a:cubicBezTo>
                    <a:pt x="532" y="2050"/>
                    <a:pt x="171" y="3473"/>
                    <a:pt x="1" y="5650"/>
                  </a:cubicBezTo>
                  <a:cubicBezTo>
                    <a:pt x="160" y="5703"/>
                    <a:pt x="351" y="5714"/>
                    <a:pt x="511" y="5756"/>
                  </a:cubicBezTo>
                  <a:cubicBezTo>
                    <a:pt x="861" y="3707"/>
                    <a:pt x="1201" y="2199"/>
                    <a:pt x="1434" y="54"/>
                  </a:cubicBezTo>
                  <a:cubicBezTo>
                    <a:pt x="1233" y="33"/>
                    <a:pt x="1020" y="22"/>
                    <a:pt x="818" y="0"/>
                  </a:cubicBezTo>
                  <a:close/>
                </a:path>
              </a:pathLst>
            </a:custGeom>
            <a:solidFill>
              <a:srgbClr val="69AF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5477;p57"/>
            <p:cNvSpPr/>
            <p:nvPr/>
          </p:nvSpPr>
          <p:spPr>
            <a:xfrm>
              <a:off x="2520050" y="2901200"/>
              <a:ext cx="41450" cy="157975"/>
            </a:xfrm>
            <a:custGeom>
              <a:avLst/>
              <a:gdLst/>
              <a:ahLst/>
              <a:cxnLst/>
              <a:rect l="l" t="t" r="r" b="b"/>
              <a:pathLst>
                <a:path w="1658" h="6319" extrusionOk="0">
                  <a:moveTo>
                    <a:pt x="893" y="1"/>
                  </a:moveTo>
                  <a:cubicBezTo>
                    <a:pt x="605" y="2092"/>
                    <a:pt x="298" y="4153"/>
                    <a:pt x="1" y="6245"/>
                  </a:cubicBezTo>
                  <a:cubicBezTo>
                    <a:pt x="192" y="6276"/>
                    <a:pt x="372" y="6319"/>
                    <a:pt x="595" y="6319"/>
                  </a:cubicBezTo>
                  <a:cubicBezTo>
                    <a:pt x="956" y="4238"/>
                    <a:pt x="1349" y="2177"/>
                    <a:pt x="1657" y="43"/>
                  </a:cubicBezTo>
                  <a:cubicBezTo>
                    <a:pt x="1402" y="32"/>
                    <a:pt x="1148" y="11"/>
                    <a:pt x="893" y="1"/>
                  </a:cubicBezTo>
                  <a:close/>
                </a:path>
              </a:pathLst>
            </a:custGeom>
            <a:solidFill>
              <a:srgbClr val="F9D8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5478;p57"/>
            <p:cNvSpPr/>
            <p:nvPr/>
          </p:nvSpPr>
          <p:spPr>
            <a:xfrm>
              <a:off x="2497475" y="2943675"/>
              <a:ext cx="30300" cy="111550"/>
            </a:xfrm>
            <a:custGeom>
              <a:avLst/>
              <a:gdLst/>
              <a:ahLst/>
              <a:cxnLst/>
              <a:rect l="l" t="t" r="r" b="b"/>
              <a:pathLst>
                <a:path w="1212" h="4462" extrusionOk="0">
                  <a:moveTo>
                    <a:pt x="606" y="1"/>
                  </a:moveTo>
                  <a:cubicBezTo>
                    <a:pt x="362" y="2061"/>
                    <a:pt x="277" y="2358"/>
                    <a:pt x="1" y="4386"/>
                  </a:cubicBezTo>
                  <a:cubicBezTo>
                    <a:pt x="160" y="4397"/>
                    <a:pt x="309" y="4429"/>
                    <a:pt x="447" y="4461"/>
                  </a:cubicBezTo>
                  <a:cubicBezTo>
                    <a:pt x="776" y="2422"/>
                    <a:pt x="925" y="2114"/>
                    <a:pt x="1211" y="22"/>
                  </a:cubicBezTo>
                  <a:cubicBezTo>
                    <a:pt x="1010" y="11"/>
                    <a:pt x="808" y="11"/>
                    <a:pt x="606" y="1"/>
                  </a:cubicBezTo>
                  <a:close/>
                </a:path>
              </a:pathLst>
            </a:custGeom>
            <a:solidFill>
              <a:srgbClr val="2C89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5479;p57"/>
            <p:cNvSpPr/>
            <p:nvPr/>
          </p:nvSpPr>
          <p:spPr>
            <a:xfrm>
              <a:off x="2472000" y="2899350"/>
              <a:ext cx="33475" cy="152675"/>
            </a:xfrm>
            <a:custGeom>
              <a:avLst/>
              <a:gdLst/>
              <a:ahLst/>
              <a:cxnLst/>
              <a:rect l="l" t="t" r="r" b="b"/>
              <a:pathLst>
                <a:path w="1339" h="6107" extrusionOk="0">
                  <a:moveTo>
                    <a:pt x="712" y="0"/>
                  </a:moveTo>
                  <a:cubicBezTo>
                    <a:pt x="436" y="1965"/>
                    <a:pt x="149" y="3919"/>
                    <a:pt x="0" y="6000"/>
                  </a:cubicBezTo>
                  <a:cubicBezTo>
                    <a:pt x="149" y="6053"/>
                    <a:pt x="340" y="6064"/>
                    <a:pt x="510" y="6107"/>
                  </a:cubicBezTo>
                  <a:cubicBezTo>
                    <a:pt x="850" y="4131"/>
                    <a:pt x="1105" y="2081"/>
                    <a:pt x="1338" y="11"/>
                  </a:cubicBezTo>
                  <a:cubicBezTo>
                    <a:pt x="1126" y="11"/>
                    <a:pt x="924" y="0"/>
                    <a:pt x="712" y="0"/>
                  </a:cubicBezTo>
                  <a:close/>
                </a:path>
              </a:pathLst>
            </a:custGeom>
            <a:solidFill>
              <a:srgbClr val="FF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5480;p57"/>
            <p:cNvSpPr/>
            <p:nvPr/>
          </p:nvSpPr>
          <p:spPr>
            <a:xfrm>
              <a:off x="2440400" y="3160050"/>
              <a:ext cx="32150" cy="19400"/>
            </a:xfrm>
            <a:custGeom>
              <a:avLst/>
              <a:gdLst/>
              <a:ahLst/>
              <a:cxnLst/>
              <a:rect l="l" t="t" r="r" b="b"/>
              <a:pathLst>
                <a:path w="1286" h="776" extrusionOk="0">
                  <a:moveTo>
                    <a:pt x="563" y="118"/>
                  </a:moveTo>
                  <a:cubicBezTo>
                    <a:pt x="797" y="0"/>
                    <a:pt x="1254" y="64"/>
                    <a:pt x="1264" y="298"/>
                  </a:cubicBezTo>
                  <a:cubicBezTo>
                    <a:pt x="1285" y="776"/>
                    <a:pt x="1" y="383"/>
                    <a:pt x="563" y="11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5481;p57"/>
            <p:cNvSpPr/>
            <p:nvPr/>
          </p:nvSpPr>
          <p:spPr>
            <a:xfrm>
              <a:off x="2422350" y="3175975"/>
              <a:ext cx="37200" cy="18350"/>
            </a:xfrm>
            <a:custGeom>
              <a:avLst/>
              <a:gdLst/>
              <a:ahLst/>
              <a:cxnLst/>
              <a:rect l="l" t="t" r="r" b="b"/>
              <a:pathLst>
                <a:path w="1488" h="734" extrusionOk="0">
                  <a:moveTo>
                    <a:pt x="308" y="75"/>
                  </a:moveTo>
                  <a:cubicBezTo>
                    <a:pt x="563" y="22"/>
                    <a:pt x="1487" y="0"/>
                    <a:pt x="1445" y="394"/>
                  </a:cubicBezTo>
                  <a:cubicBezTo>
                    <a:pt x="1402" y="734"/>
                    <a:pt x="32" y="723"/>
                    <a:pt x="11" y="340"/>
                  </a:cubicBezTo>
                  <a:cubicBezTo>
                    <a:pt x="1" y="139"/>
                    <a:pt x="149" y="118"/>
                    <a:pt x="308" y="7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5482;p57"/>
            <p:cNvSpPr/>
            <p:nvPr/>
          </p:nvSpPr>
          <p:spPr>
            <a:xfrm>
              <a:off x="2472525" y="3178625"/>
              <a:ext cx="26850" cy="15425"/>
            </a:xfrm>
            <a:custGeom>
              <a:avLst/>
              <a:gdLst/>
              <a:ahLst/>
              <a:cxnLst/>
              <a:rect l="l" t="t" r="r" b="b"/>
              <a:pathLst>
                <a:path w="1074" h="617" extrusionOk="0">
                  <a:moveTo>
                    <a:pt x="712" y="447"/>
                  </a:moveTo>
                  <a:cubicBezTo>
                    <a:pt x="531" y="617"/>
                    <a:pt x="11" y="521"/>
                    <a:pt x="0" y="288"/>
                  </a:cubicBezTo>
                  <a:cubicBezTo>
                    <a:pt x="0" y="1"/>
                    <a:pt x="1073" y="75"/>
                    <a:pt x="712" y="44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5483;p57"/>
            <p:cNvSpPr/>
            <p:nvPr/>
          </p:nvSpPr>
          <p:spPr>
            <a:xfrm>
              <a:off x="2786325" y="3169600"/>
              <a:ext cx="21000" cy="38000"/>
            </a:xfrm>
            <a:custGeom>
              <a:avLst/>
              <a:gdLst/>
              <a:ahLst/>
              <a:cxnLst/>
              <a:rect l="l" t="t" r="r" b="b"/>
              <a:pathLst>
                <a:path w="840" h="1520" extrusionOk="0">
                  <a:moveTo>
                    <a:pt x="691" y="628"/>
                  </a:moveTo>
                  <a:cubicBezTo>
                    <a:pt x="840" y="904"/>
                    <a:pt x="734" y="1477"/>
                    <a:pt x="446" y="1487"/>
                  </a:cubicBezTo>
                  <a:cubicBezTo>
                    <a:pt x="0" y="1520"/>
                    <a:pt x="373" y="1"/>
                    <a:pt x="691" y="62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5484;p57"/>
            <p:cNvSpPr/>
            <p:nvPr/>
          </p:nvSpPr>
          <p:spPr>
            <a:xfrm>
              <a:off x="2777575" y="3212075"/>
              <a:ext cx="29225" cy="19675"/>
            </a:xfrm>
            <a:custGeom>
              <a:avLst/>
              <a:gdLst/>
              <a:ahLst/>
              <a:cxnLst/>
              <a:rect l="l" t="t" r="r" b="b"/>
              <a:pathLst>
                <a:path w="1169" h="787" extrusionOk="0">
                  <a:moveTo>
                    <a:pt x="796" y="606"/>
                  </a:moveTo>
                  <a:cubicBezTo>
                    <a:pt x="616" y="787"/>
                    <a:pt x="32" y="755"/>
                    <a:pt x="11" y="447"/>
                  </a:cubicBezTo>
                  <a:cubicBezTo>
                    <a:pt x="0" y="1"/>
                    <a:pt x="1169" y="245"/>
                    <a:pt x="796" y="60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5485;p57"/>
            <p:cNvSpPr/>
            <p:nvPr/>
          </p:nvSpPr>
          <p:spPr>
            <a:xfrm>
              <a:off x="2474400" y="2679250"/>
              <a:ext cx="246650" cy="229675"/>
            </a:xfrm>
            <a:custGeom>
              <a:avLst/>
              <a:gdLst/>
              <a:ahLst/>
              <a:cxnLst/>
              <a:rect l="l" t="t" r="r" b="b"/>
              <a:pathLst>
                <a:path w="9866" h="9187" extrusionOk="0">
                  <a:moveTo>
                    <a:pt x="8326" y="7636"/>
                  </a:moveTo>
                  <a:cubicBezTo>
                    <a:pt x="8506" y="7572"/>
                    <a:pt x="9515" y="8337"/>
                    <a:pt x="9451" y="8549"/>
                  </a:cubicBezTo>
                  <a:cubicBezTo>
                    <a:pt x="9377" y="8825"/>
                    <a:pt x="8304" y="9186"/>
                    <a:pt x="8230" y="8953"/>
                  </a:cubicBezTo>
                  <a:cubicBezTo>
                    <a:pt x="8166" y="8773"/>
                    <a:pt x="8569" y="8634"/>
                    <a:pt x="8687" y="8549"/>
                  </a:cubicBezTo>
                  <a:cubicBezTo>
                    <a:pt x="7412" y="8379"/>
                    <a:pt x="6000" y="8231"/>
                    <a:pt x="4694" y="8072"/>
                  </a:cubicBezTo>
                  <a:cubicBezTo>
                    <a:pt x="3387" y="7923"/>
                    <a:pt x="2081" y="7827"/>
                    <a:pt x="817" y="7615"/>
                  </a:cubicBezTo>
                  <a:cubicBezTo>
                    <a:pt x="711" y="7774"/>
                    <a:pt x="382" y="8209"/>
                    <a:pt x="255" y="8072"/>
                  </a:cubicBezTo>
                  <a:cubicBezTo>
                    <a:pt x="170" y="8018"/>
                    <a:pt x="456" y="7742"/>
                    <a:pt x="552" y="7562"/>
                  </a:cubicBezTo>
                  <a:cubicBezTo>
                    <a:pt x="0" y="7456"/>
                    <a:pt x="170" y="6893"/>
                    <a:pt x="286" y="6362"/>
                  </a:cubicBezTo>
                  <a:cubicBezTo>
                    <a:pt x="658" y="4620"/>
                    <a:pt x="1051" y="2486"/>
                    <a:pt x="1296" y="744"/>
                  </a:cubicBezTo>
                  <a:cubicBezTo>
                    <a:pt x="1157" y="861"/>
                    <a:pt x="850" y="1222"/>
                    <a:pt x="807" y="1052"/>
                  </a:cubicBezTo>
                  <a:cubicBezTo>
                    <a:pt x="722" y="723"/>
                    <a:pt x="1348" y="1"/>
                    <a:pt x="1508" y="22"/>
                  </a:cubicBezTo>
                  <a:cubicBezTo>
                    <a:pt x="1805" y="65"/>
                    <a:pt x="2155" y="1243"/>
                    <a:pt x="2049" y="1307"/>
                  </a:cubicBezTo>
                  <a:cubicBezTo>
                    <a:pt x="1869" y="1403"/>
                    <a:pt x="1593" y="935"/>
                    <a:pt x="1539" y="617"/>
                  </a:cubicBezTo>
                  <a:cubicBezTo>
                    <a:pt x="1285" y="2911"/>
                    <a:pt x="807" y="4865"/>
                    <a:pt x="435" y="7041"/>
                  </a:cubicBezTo>
                  <a:cubicBezTo>
                    <a:pt x="404" y="7158"/>
                    <a:pt x="414" y="7296"/>
                    <a:pt x="680" y="7328"/>
                  </a:cubicBezTo>
                  <a:cubicBezTo>
                    <a:pt x="1147" y="6871"/>
                    <a:pt x="3536" y="4185"/>
                    <a:pt x="3812" y="4036"/>
                  </a:cubicBezTo>
                  <a:cubicBezTo>
                    <a:pt x="4343" y="3749"/>
                    <a:pt x="4312" y="5385"/>
                    <a:pt x="4322" y="5990"/>
                  </a:cubicBezTo>
                  <a:cubicBezTo>
                    <a:pt x="4598" y="5672"/>
                    <a:pt x="5320" y="4917"/>
                    <a:pt x="5820" y="4514"/>
                  </a:cubicBezTo>
                  <a:cubicBezTo>
                    <a:pt x="6148" y="4259"/>
                    <a:pt x="6627" y="4397"/>
                    <a:pt x="6881" y="4705"/>
                  </a:cubicBezTo>
                  <a:cubicBezTo>
                    <a:pt x="7210" y="4461"/>
                    <a:pt x="9324" y="596"/>
                    <a:pt x="9589" y="829"/>
                  </a:cubicBezTo>
                  <a:cubicBezTo>
                    <a:pt x="9865" y="1020"/>
                    <a:pt x="7975" y="3697"/>
                    <a:pt x="7762" y="4100"/>
                  </a:cubicBezTo>
                  <a:cubicBezTo>
                    <a:pt x="7582" y="4429"/>
                    <a:pt x="7104" y="4992"/>
                    <a:pt x="6945" y="4971"/>
                  </a:cubicBezTo>
                  <a:cubicBezTo>
                    <a:pt x="6700" y="4939"/>
                    <a:pt x="6509" y="4599"/>
                    <a:pt x="6223" y="4599"/>
                  </a:cubicBezTo>
                  <a:cubicBezTo>
                    <a:pt x="5872" y="4599"/>
                    <a:pt x="4492" y="6373"/>
                    <a:pt x="4216" y="6288"/>
                  </a:cubicBezTo>
                  <a:cubicBezTo>
                    <a:pt x="3908" y="6192"/>
                    <a:pt x="4078" y="4440"/>
                    <a:pt x="3918" y="4280"/>
                  </a:cubicBezTo>
                  <a:cubicBezTo>
                    <a:pt x="3557" y="4376"/>
                    <a:pt x="1657" y="6543"/>
                    <a:pt x="977" y="7381"/>
                  </a:cubicBezTo>
                  <a:cubicBezTo>
                    <a:pt x="3387" y="7753"/>
                    <a:pt x="6148" y="7848"/>
                    <a:pt x="8559" y="8220"/>
                  </a:cubicBezTo>
                  <a:cubicBezTo>
                    <a:pt x="8559" y="8220"/>
                    <a:pt x="8156" y="7700"/>
                    <a:pt x="8326" y="7636"/>
                  </a:cubicBezTo>
                  <a:close/>
                </a:path>
              </a:pathLst>
            </a:custGeom>
            <a:solidFill>
              <a:srgbClr val="A59A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5486;p57"/>
            <p:cNvSpPr/>
            <p:nvPr/>
          </p:nvSpPr>
          <p:spPr>
            <a:xfrm>
              <a:off x="2741725" y="2736600"/>
              <a:ext cx="88450" cy="35850"/>
            </a:xfrm>
            <a:custGeom>
              <a:avLst/>
              <a:gdLst/>
              <a:ahLst/>
              <a:cxnLst/>
              <a:rect l="l" t="t" r="r" b="b"/>
              <a:pathLst>
                <a:path w="3538" h="1434" extrusionOk="0">
                  <a:moveTo>
                    <a:pt x="446" y="32"/>
                  </a:moveTo>
                  <a:cubicBezTo>
                    <a:pt x="446" y="32"/>
                    <a:pt x="446" y="1"/>
                    <a:pt x="468" y="1"/>
                  </a:cubicBezTo>
                  <a:cubicBezTo>
                    <a:pt x="967" y="75"/>
                    <a:pt x="1487" y="181"/>
                    <a:pt x="2072" y="298"/>
                  </a:cubicBezTo>
                  <a:cubicBezTo>
                    <a:pt x="2369" y="362"/>
                    <a:pt x="3410" y="511"/>
                    <a:pt x="3495" y="776"/>
                  </a:cubicBezTo>
                  <a:cubicBezTo>
                    <a:pt x="3537" y="935"/>
                    <a:pt x="3431" y="1275"/>
                    <a:pt x="3282" y="1339"/>
                  </a:cubicBezTo>
                  <a:cubicBezTo>
                    <a:pt x="3091" y="1434"/>
                    <a:pt x="2666" y="1307"/>
                    <a:pt x="2400" y="1264"/>
                  </a:cubicBezTo>
                  <a:cubicBezTo>
                    <a:pt x="2082" y="1211"/>
                    <a:pt x="1838" y="1179"/>
                    <a:pt x="1541" y="1126"/>
                  </a:cubicBezTo>
                  <a:cubicBezTo>
                    <a:pt x="1020" y="1041"/>
                    <a:pt x="160" y="978"/>
                    <a:pt x="75" y="617"/>
                  </a:cubicBezTo>
                  <a:cubicBezTo>
                    <a:pt x="0" y="319"/>
                    <a:pt x="192" y="64"/>
                    <a:pt x="446" y="3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5487;p57"/>
            <p:cNvSpPr/>
            <p:nvPr/>
          </p:nvSpPr>
          <p:spPr>
            <a:xfrm>
              <a:off x="2754200" y="2740850"/>
              <a:ext cx="29500" cy="26300"/>
            </a:xfrm>
            <a:custGeom>
              <a:avLst/>
              <a:gdLst/>
              <a:ahLst/>
              <a:cxnLst/>
              <a:rect l="l" t="t" r="r" b="b"/>
              <a:pathLst>
                <a:path w="1180" h="1052" extrusionOk="0">
                  <a:moveTo>
                    <a:pt x="585" y="22"/>
                  </a:moveTo>
                  <a:cubicBezTo>
                    <a:pt x="818" y="1"/>
                    <a:pt x="1179" y="181"/>
                    <a:pt x="1094" y="584"/>
                  </a:cubicBezTo>
                  <a:cubicBezTo>
                    <a:pt x="999" y="1052"/>
                    <a:pt x="1" y="1009"/>
                    <a:pt x="181" y="287"/>
                  </a:cubicBezTo>
                  <a:cubicBezTo>
                    <a:pt x="223" y="160"/>
                    <a:pt x="351" y="43"/>
                    <a:pt x="585" y="22"/>
                  </a:cubicBezTo>
                  <a:close/>
                </a:path>
              </a:pathLst>
            </a:custGeom>
            <a:solidFill>
              <a:srgbClr val="2C89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5488;p57"/>
            <p:cNvSpPr/>
            <p:nvPr/>
          </p:nvSpPr>
          <p:spPr>
            <a:xfrm>
              <a:off x="2735625" y="2774025"/>
              <a:ext cx="94000" cy="35875"/>
            </a:xfrm>
            <a:custGeom>
              <a:avLst/>
              <a:gdLst/>
              <a:ahLst/>
              <a:cxnLst/>
              <a:rect l="l" t="t" r="r" b="b"/>
              <a:pathLst>
                <a:path w="3760" h="1435" extrusionOk="0">
                  <a:moveTo>
                    <a:pt x="43" y="617"/>
                  </a:moveTo>
                  <a:cubicBezTo>
                    <a:pt x="1" y="234"/>
                    <a:pt x="107" y="1"/>
                    <a:pt x="393" y="1"/>
                  </a:cubicBezTo>
                  <a:cubicBezTo>
                    <a:pt x="935" y="12"/>
                    <a:pt x="1434" y="139"/>
                    <a:pt x="2156" y="277"/>
                  </a:cubicBezTo>
                  <a:cubicBezTo>
                    <a:pt x="2464" y="330"/>
                    <a:pt x="2698" y="373"/>
                    <a:pt x="2984" y="458"/>
                  </a:cubicBezTo>
                  <a:cubicBezTo>
                    <a:pt x="3260" y="543"/>
                    <a:pt x="3600" y="649"/>
                    <a:pt x="3654" y="776"/>
                  </a:cubicBezTo>
                  <a:cubicBezTo>
                    <a:pt x="3760" y="1031"/>
                    <a:pt x="3526" y="1329"/>
                    <a:pt x="3420" y="1371"/>
                  </a:cubicBezTo>
                  <a:cubicBezTo>
                    <a:pt x="3229" y="1435"/>
                    <a:pt x="2804" y="1317"/>
                    <a:pt x="2538" y="1265"/>
                  </a:cubicBezTo>
                  <a:cubicBezTo>
                    <a:pt x="1912" y="1137"/>
                    <a:pt x="1381" y="1052"/>
                    <a:pt x="765" y="946"/>
                  </a:cubicBezTo>
                  <a:cubicBezTo>
                    <a:pt x="478" y="883"/>
                    <a:pt x="170" y="861"/>
                    <a:pt x="43" y="61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5489;p57"/>
            <p:cNvSpPr/>
            <p:nvPr/>
          </p:nvSpPr>
          <p:spPr>
            <a:xfrm>
              <a:off x="2791375" y="2782800"/>
              <a:ext cx="22050" cy="24175"/>
            </a:xfrm>
            <a:custGeom>
              <a:avLst/>
              <a:gdLst/>
              <a:ahLst/>
              <a:cxnLst/>
              <a:rect l="l" t="t" r="r" b="b"/>
              <a:pathLst>
                <a:path w="882" h="967" extrusionOk="0">
                  <a:moveTo>
                    <a:pt x="277" y="86"/>
                  </a:moveTo>
                  <a:cubicBezTo>
                    <a:pt x="563" y="1"/>
                    <a:pt x="818" y="138"/>
                    <a:pt x="839" y="404"/>
                  </a:cubicBezTo>
                  <a:cubicBezTo>
                    <a:pt x="882" y="935"/>
                    <a:pt x="22" y="966"/>
                    <a:pt x="11" y="425"/>
                  </a:cubicBezTo>
                  <a:cubicBezTo>
                    <a:pt x="1" y="277"/>
                    <a:pt x="86" y="138"/>
                    <a:pt x="277" y="86"/>
                  </a:cubicBezTo>
                  <a:close/>
                </a:path>
              </a:pathLst>
            </a:custGeom>
            <a:solidFill>
              <a:srgbClr val="FF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5490;p57"/>
            <p:cNvSpPr/>
            <p:nvPr/>
          </p:nvSpPr>
          <p:spPr>
            <a:xfrm>
              <a:off x="2730325" y="2810950"/>
              <a:ext cx="92650" cy="36900"/>
            </a:xfrm>
            <a:custGeom>
              <a:avLst/>
              <a:gdLst/>
              <a:ahLst/>
              <a:cxnLst/>
              <a:rect l="l" t="t" r="r" b="b"/>
              <a:pathLst>
                <a:path w="3706" h="1476" extrusionOk="0">
                  <a:moveTo>
                    <a:pt x="308" y="74"/>
                  </a:moveTo>
                  <a:cubicBezTo>
                    <a:pt x="531" y="0"/>
                    <a:pt x="945" y="138"/>
                    <a:pt x="1253" y="191"/>
                  </a:cubicBezTo>
                  <a:cubicBezTo>
                    <a:pt x="1508" y="223"/>
                    <a:pt x="1805" y="265"/>
                    <a:pt x="2134" y="319"/>
                  </a:cubicBezTo>
                  <a:cubicBezTo>
                    <a:pt x="2580" y="393"/>
                    <a:pt x="3578" y="467"/>
                    <a:pt x="3653" y="796"/>
                  </a:cubicBezTo>
                  <a:cubicBezTo>
                    <a:pt x="3706" y="998"/>
                    <a:pt x="3547" y="1348"/>
                    <a:pt x="3356" y="1412"/>
                  </a:cubicBezTo>
                  <a:cubicBezTo>
                    <a:pt x="3175" y="1476"/>
                    <a:pt x="2835" y="1370"/>
                    <a:pt x="2559" y="1306"/>
                  </a:cubicBezTo>
                  <a:cubicBezTo>
                    <a:pt x="1997" y="1200"/>
                    <a:pt x="1551" y="1147"/>
                    <a:pt x="924" y="1072"/>
                  </a:cubicBezTo>
                  <a:cubicBezTo>
                    <a:pt x="605" y="1030"/>
                    <a:pt x="286" y="1009"/>
                    <a:pt x="180" y="881"/>
                  </a:cubicBezTo>
                  <a:cubicBezTo>
                    <a:pt x="0" y="659"/>
                    <a:pt x="85" y="159"/>
                    <a:pt x="308" y="7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5491;p57"/>
            <p:cNvSpPr/>
            <p:nvPr/>
          </p:nvSpPr>
          <p:spPr>
            <a:xfrm>
              <a:off x="2748375" y="2815200"/>
              <a:ext cx="24450" cy="24700"/>
            </a:xfrm>
            <a:custGeom>
              <a:avLst/>
              <a:gdLst/>
              <a:ahLst/>
              <a:cxnLst/>
              <a:rect l="l" t="t" r="r" b="b"/>
              <a:pathLst>
                <a:path w="978" h="988" extrusionOk="0">
                  <a:moveTo>
                    <a:pt x="414" y="74"/>
                  </a:moveTo>
                  <a:cubicBezTo>
                    <a:pt x="711" y="0"/>
                    <a:pt x="945" y="138"/>
                    <a:pt x="956" y="414"/>
                  </a:cubicBezTo>
                  <a:cubicBezTo>
                    <a:pt x="977" y="987"/>
                    <a:pt x="0" y="945"/>
                    <a:pt x="95" y="361"/>
                  </a:cubicBezTo>
                  <a:cubicBezTo>
                    <a:pt x="117" y="265"/>
                    <a:pt x="191" y="128"/>
                    <a:pt x="414" y="74"/>
                  </a:cubicBezTo>
                  <a:close/>
                </a:path>
              </a:pathLst>
            </a:custGeom>
            <a:solidFill>
              <a:srgbClr val="A59A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5492;p57"/>
            <p:cNvSpPr/>
            <p:nvPr/>
          </p:nvSpPr>
          <p:spPr>
            <a:xfrm>
              <a:off x="2724200" y="2847300"/>
              <a:ext cx="96125" cy="35350"/>
            </a:xfrm>
            <a:custGeom>
              <a:avLst/>
              <a:gdLst/>
              <a:ahLst/>
              <a:cxnLst/>
              <a:rect l="l" t="t" r="r" b="b"/>
              <a:pathLst>
                <a:path w="3845" h="1414" extrusionOk="0">
                  <a:moveTo>
                    <a:pt x="266" y="118"/>
                  </a:moveTo>
                  <a:cubicBezTo>
                    <a:pt x="447" y="12"/>
                    <a:pt x="776" y="1"/>
                    <a:pt x="1147" y="12"/>
                  </a:cubicBezTo>
                  <a:cubicBezTo>
                    <a:pt x="1498" y="33"/>
                    <a:pt x="2093" y="97"/>
                    <a:pt x="2592" y="171"/>
                  </a:cubicBezTo>
                  <a:cubicBezTo>
                    <a:pt x="3070" y="256"/>
                    <a:pt x="3675" y="340"/>
                    <a:pt x="3771" y="574"/>
                  </a:cubicBezTo>
                  <a:cubicBezTo>
                    <a:pt x="3845" y="765"/>
                    <a:pt x="3728" y="1190"/>
                    <a:pt x="3580" y="1296"/>
                  </a:cubicBezTo>
                  <a:cubicBezTo>
                    <a:pt x="3410" y="1413"/>
                    <a:pt x="3027" y="1360"/>
                    <a:pt x="2698" y="1328"/>
                  </a:cubicBezTo>
                  <a:cubicBezTo>
                    <a:pt x="2103" y="1254"/>
                    <a:pt x="1583" y="1201"/>
                    <a:pt x="935" y="1116"/>
                  </a:cubicBezTo>
                  <a:cubicBezTo>
                    <a:pt x="638" y="1074"/>
                    <a:pt x="255" y="1052"/>
                    <a:pt x="160" y="893"/>
                  </a:cubicBezTo>
                  <a:cubicBezTo>
                    <a:pt x="0" y="638"/>
                    <a:pt x="203" y="319"/>
                    <a:pt x="266" y="11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5493;p57"/>
            <p:cNvSpPr/>
            <p:nvPr/>
          </p:nvSpPr>
          <p:spPr>
            <a:xfrm>
              <a:off x="2774650" y="2845175"/>
              <a:ext cx="34275" cy="35350"/>
            </a:xfrm>
            <a:custGeom>
              <a:avLst/>
              <a:gdLst/>
              <a:ahLst/>
              <a:cxnLst/>
              <a:rect l="l" t="t" r="r" b="b"/>
              <a:pathLst>
                <a:path w="1371" h="1414" extrusionOk="0">
                  <a:moveTo>
                    <a:pt x="361" y="1307"/>
                  </a:moveTo>
                  <a:cubicBezTo>
                    <a:pt x="0" y="1180"/>
                    <a:pt x="54" y="680"/>
                    <a:pt x="224" y="447"/>
                  </a:cubicBezTo>
                  <a:cubicBezTo>
                    <a:pt x="552" y="1"/>
                    <a:pt x="1370" y="543"/>
                    <a:pt x="998" y="1095"/>
                  </a:cubicBezTo>
                  <a:cubicBezTo>
                    <a:pt x="892" y="1254"/>
                    <a:pt x="670" y="1413"/>
                    <a:pt x="361" y="1307"/>
                  </a:cubicBezTo>
                  <a:close/>
                </a:path>
              </a:pathLst>
            </a:custGeom>
            <a:solidFill>
              <a:srgbClr val="69AF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5494;p57"/>
            <p:cNvSpPr/>
            <p:nvPr/>
          </p:nvSpPr>
          <p:spPr>
            <a:xfrm>
              <a:off x="2135875" y="2846250"/>
              <a:ext cx="339075" cy="406750"/>
            </a:xfrm>
            <a:custGeom>
              <a:avLst/>
              <a:gdLst/>
              <a:ahLst/>
              <a:cxnLst/>
              <a:rect l="l" t="t" r="r" b="b"/>
              <a:pathLst>
                <a:path w="13563" h="16270" extrusionOk="0">
                  <a:moveTo>
                    <a:pt x="7838" y="234"/>
                  </a:moveTo>
                  <a:cubicBezTo>
                    <a:pt x="8380" y="340"/>
                    <a:pt x="9070" y="786"/>
                    <a:pt x="9537" y="1052"/>
                  </a:cubicBezTo>
                  <a:cubicBezTo>
                    <a:pt x="10653" y="1668"/>
                    <a:pt x="11630" y="2093"/>
                    <a:pt x="12659" y="2836"/>
                  </a:cubicBezTo>
                  <a:cubicBezTo>
                    <a:pt x="13084" y="3144"/>
                    <a:pt x="13562" y="3611"/>
                    <a:pt x="13541" y="4057"/>
                  </a:cubicBezTo>
                  <a:cubicBezTo>
                    <a:pt x="13530" y="4333"/>
                    <a:pt x="13339" y="4715"/>
                    <a:pt x="13180" y="5024"/>
                  </a:cubicBezTo>
                  <a:cubicBezTo>
                    <a:pt x="12808" y="5724"/>
                    <a:pt x="12128" y="6797"/>
                    <a:pt x="11767" y="7381"/>
                  </a:cubicBezTo>
                  <a:cubicBezTo>
                    <a:pt x="11088" y="8486"/>
                    <a:pt x="10546" y="9473"/>
                    <a:pt x="9877" y="10567"/>
                  </a:cubicBezTo>
                  <a:cubicBezTo>
                    <a:pt x="9272" y="11554"/>
                    <a:pt x="8614" y="12563"/>
                    <a:pt x="7944" y="13668"/>
                  </a:cubicBezTo>
                  <a:cubicBezTo>
                    <a:pt x="7647" y="14145"/>
                    <a:pt x="7307" y="14697"/>
                    <a:pt x="6957" y="15176"/>
                  </a:cubicBezTo>
                  <a:cubicBezTo>
                    <a:pt x="6617" y="15622"/>
                    <a:pt x="6192" y="16227"/>
                    <a:pt x="5768" y="16248"/>
                  </a:cubicBezTo>
                  <a:cubicBezTo>
                    <a:pt x="5481" y="16269"/>
                    <a:pt x="5109" y="16068"/>
                    <a:pt x="4833" y="15929"/>
                  </a:cubicBezTo>
                  <a:cubicBezTo>
                    <a:pt x="4504" y="15759"/>
                    <a:pt x="4291" y="15589"/>
                    <a:pt x="4058" y="15452"/>
                  </a:cubicBezTo>
                  <a:cubicBezTo>
                    <a:pt x="3453" y="15101"/>
                    <a:pt x="3017" y="14878"/>
                    <a:pt x="2476" y="14517"/>
                  </a:cubicBezTo>
                  <a:cubicBezTo>
                    <a:pt x="2051" y="14230"/>
                    <a:pt x="1562" y="13880"/>
                    <a:pt x="1053" y="13498"/>
                  </a:cubicBezTo>
                  <a:cubicBezTo>
                    <a:pt x="607" y="13158"/>
                    <a:pt x="76" y="12743"/>
                    <a:pt x="33" y="12234"/>
                  </a:cubicBezTo>
                  <a:cubicBezTo>
                    <a:pt x="1" y="11756"/>
                    <a:pt x="405" y="11013"/>
                    <a:pt x="681" y="10524"/>
                  </a:cubicBezTo>
                  <a:cubicBezTo>
                    <a:pt x="1520" y="8984"/>
                    <a:pt x="2497" y="7625"/>
                    <a:pt x="3410" y="6086"/>
                  </a:cubicBezTo>
                  <a:cubicBezTo>
                    <a:pt x="4090" y="4960"/>
                    <a:pt x="4652" y="4014"/>
                    <a:pt x="5216" y="3080"/>
                  </a:cubicBezTo>
                  <a:cubicBezTo>
                    <a:pt x="5481" y="2624"/>
                    <a:pt x="5778" y="2114"/>
                    <a:pt x="6118" y="1593"/>
                  </a:cubicBezTo>
                  <a:cubicBezTo>
                    <a:pt x="6596" y="850"/>
                    <a:pt x="6946" y="0"/>
                    <a:pt x="7796" y="213"/>
                  </a:cubicBezTo>
                  <a:cubicBezTo>
                    <a:pt x="7817" y="213"/>
                    <a:pt x="7828" y="224"/>
                    <a:pt x="7838" y="234"/>
                  </a:cubicBezTo>
                  <a:close/>
                </a:path>
              </a:pathLst>
            </a:custGeom>
            <a:solidFill>
              <a:srgbClr val="A59A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5495;p57"/>
            <p:cNvSpPr/>
            <p:nvPr/>
          </p:nvSpPr>
          <p:spPr>
            <a:xfrm>
              <a:off x="2150225" y="2857925"/>
              <a:ext cx="310650" cy="374350"/>
            </a:xfrm>
            <a:custGeom>
              <a:avLst/>
              <a:gdLst/>
              <a:ahLst/>
              <a:cxnLst/>
              <a:rect l="l" t="t" r="r" b="b"/>
              <a:pathLst>
                <a:path w="12426" h="14974" extrusionOk="0">
                  <a:moveTo>
                    <a:pt x="7318" y="149"/>
                  </a:moveTo>
                  <a:cubicBezTo>
                    <a:pt x="7328" y="149"/>
                    <a:pt x="7349" y="128"/>
                    <a:pt x="7370" y="139"/>
                  </a:cubicBezTo>
                  <a:cubicBezTo>
                    <a:pt x="8411" y="500"/>
                    <a:pt x="9038" y="988"/>
                    <a:pt x="10025" y="1530"/>
                  </a:cubicBezTo>
                  <a:cubicBezTo>
                    <a:pt x="10896" y="1997"/>
                    <a:pt x="12319" y="2518"/>
                    <a:pt x="12383" y="3388"/>
                  </a:cubicBezTo>
                  <a:cubicBezTo>
                    <a:pt x="12425" y="3856"/>
                    <a:pt x="12054" y="4546"/>
                    <a:pt x="11745" y="5077"/>
                  </a:cubicBezTo>
                  <a:cubicBezTo>
                    <a:pt x="10832" y="6680"/>
                    <a:pt x="10100" y="7986"/>
                    <a:pt x="9123" y="9569"/>
                  </a:cubicBezTo>
                  <a:cubicBezTo>
                    <a:pt x="8273" y="10949"/>
                    <a:pt x="7349" y="12542"/>
                    <a:pt x="6447" y="13997"/>
                  </a:cubicBezTo>
                  <a:cubicBezTo>
                    <a:pt x="6086" y="14570"/>
                    <a:pt x="5831" y="14974"/>
                    <a:pt x="5257" y="14921"/>
                  </a:cubicBezTo>
                  <a:cubicBezTo>
                    <a:pt x="5013" y="14900"/>
                    <a:pt x="4779" y="14719"/>
                    <a:pt x="4535" y="14591"/>
                  </a:cubicBezTo>
                  <a:cubicBezTo>
                    <a:pt x="3377" y="13987"/>
                    <a:pt x="2411" y="13338"/>
                    <a:pt x="1201" y="12680"/>
                  </a:cubicBezTo>
                  <a:cubicBezTo>
                    <a:pt x="723" y="12415"/>
                    <a:pt x="213" y="12139"/>
                    <a:pt x="118" y="11757"/>
                  </a:cubicBezTo>
                  <a:cubicBezTo>
                    <a:pt x="0" y="11321"/>
                    <a:pt x="330" y="10599"/>
                    <a:pt x="616" y="10079"/>
                  </a:cubicBezTo>
                  <a:cubicBezTo>
                    <a:pt x="1222" y="8974"/>
                    <a:pt x="1711" y="8295"/>
                    <a:pt x="2358" y="7148"/>
                  </a:cubicBezTo>
                  <a:cubicBezTo>
                    <a:pt x="3526" y="5098"/>
                    <a:pt x="4588" y="3070"/>
                    <a:pt x="5799" y="1211"/>
                  </a:cubicBezTo>
                  <a:cubicBezTo>
                    <a:pt x="6223" y="574"/>
                    <a:pt x="6574" y="0"/>
                    <a:pt x="7275" y="128"/>
                  </a:cubicBezTo>
                  <a:cubicBezTo>
                    <a:pt x="7285" y="128"/>
                    <a:pt x="7307" y="139"/>
                    <a:pt x="7318" y="149"/>
                  </a:cubicBezTo>
                  <a:close/>
                </a:path>
              </a:pathLst>
            </a:custGeom>
            <a:solidFill>
              <a:srgbClr val="C8C4F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5496;p57"/>
            <p:cNvSpPr/>
            <p:nvPr/>
          </p:nvSpPr>
          <p:spPr>
            <a:xfrm>
              <a:off x="2150750" y="3118625"/>
              <a:ext cx="159075" cy="112425"/>
            </a:xfrm>
            <a:custGeom>
              <a:avLst/>
              <a:gdLst/>
              <a:ahLst/>
              <a:cxnLst/>
              <a:rect l="l" t="t" r="r" b="b"/>
              <a:pathLst>
                <a:path w="6363" h="4497" extrusionOk="0">
                  <a:moveTo>
                    <a:pt x="415" y="1"/>
                  </a:moveTo>
                  <a:cubicBezTo>
                    <a:pt x="192" y="458"/>
                    <a:pt x="1" y="989"/>
                    <a:pt x="97" y="1329"/>
                  </a:cubicBezTo>
                  <a:cubicBezTo>
                    <a:pt x="192" y="1711"/>
                    <a:pt x="702" y="1987"/>
                    <a:pt x="1180" y="2252"/>
                  </a:cubicBezTo>
                  <a:cubicBezTo>
                    <a:pt x="2390" y="2910"/>
                    <a:pt x="3356" y="3559"/>
                    <a:pt x="4514" y="4163"/>
                  </a:cubicBezTo>
                  <a:cubicBezTo>
                    <a:pt x="4758" y="4291"/>
                    <a:pt x="4992" y="4472"/>
                    <a:pt x="5236" y="4493"/>
                  </a:cubicBezTo>
                  <a:cubicBezTo>
                    <a:pt x="5266" y="4495"/>
                    <a:pt x="5295" y="4497"/>
                    <a:pt x="5323" y="4497"/>
                  </a:cubicBezTo>
                  <a:cubicBezTo>
                    <a:pt x="5806" y="4497"/>
                    <a:pt x="6051" y="4156"/>
                    <a:pt x="6362" y="3654"/>
                  </a:cubicBezTo>
                  <a:cubicBezTo>
                    <a:pt x="4790" y="2709"/>
                    <a:pt x="2348" y="1180"/>
                    <a:pt x="41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5497;p57"/>
            <p:cNvSpPr/>
            <p:nvPr/>
          </p:nvSpPr>
          <p:spPr>
            <a:xfrm>
              <a:off x="2306850" y="2860625"/>
              <a:ext cx="153475" cy="98200"/>
            </a:xfrm>
            <a:custGeom>
              <a:avLst/>
              <a:gdLst/>
              <a:ahLst/>
              <a:cxnLst/>
              <a:rect l="l" t="t" r="r" b="b"/>
              <a:pathLst>
                <a:path w="6139" h="3928" extrusionOk="0">
                  <a:moveTo>
                    <a:pt x="816" y="0"/>
                  </a:moveTo>
                  <a:cubicBezTo>
                    <a:pt x="480" y="0"/>
                    <a:pt x="225" y="185"/>
                    <a:pt x="1" y="445"/>
                  </a:cubicBezTo>
                  <a:cubicBezTo>
                    <a:pt x="2030" y="1592"/>
                    <a:pt x="3941" y="2792"/>
                    <a:pt x="6001" y="3928"/>
                  </a:cubicBezTo>
                  <a:cubicBezTo>
                    <a:pt x="6086" y="3694"/>
                    <a:pt x="6139" y="3472"/>
                    <a:pt x="6118" y="3280"/>
                  </a:cubicBezTo>
                  <a:cubicBezTo>
                    <a:pt x="6054" y="2410"/>
                    <a:pt x="4631" y="1889"/>
                    <a:pt x="3760" y="1422"/>
                  </a:cubicBezTo>
                  <a:cubicBezTo>
                    <a:pt x="2773" y="880"/>
                    <a:pt x="2146" y="392"/>
                    <a:pt x="1105" y="31"/>
                  </a:cubicBezTo>
                  <a:cubicBezTo>
                    <a:pt x="1101" y="29"/>
                    <a:pt x="1096" y="28"/>
                    <a:pt x="1092" y="28"/>
                  </a:cubicBezTo>
                  <a:cubicBezTo>
                    <a:pt x="1076" y="28"/>
                    <a:pt x="1061" y="41"/>
                    <a:pt x="1053" y="41"/>
                  </a:cubicBezTo>
                  <a:cubicBezTo>
                    <a:pt x="1042" y="31"/>
                    <a:pt x="1020" y="20"/>
                    <a:pt x="1010" y="20"/>
                  </a:cubicBezTo>
                  <a:cubicBezTo>
                    <a:pt x="942" y="7"/>
                    <a:pt x="878" y="0"/>
                    <a:pt x="81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5498;p57"/>
            <p:cNvSpPr/>
            <p:nvPr/>
          </p:nvSpPr>
          <p:spPr>
            <a:xfrm>
              <a:off x="2366850" y="2891125"/>
              <a:ext cx="45975" cy="28950"/>
            </a:xfrm>
            <a:custGeom>
              <a:avLst/>
              <a:gdLst/>
              <a:ahLst/>
              <a:cxnLst/>
              <a:rect l="l" t="t" r="r" b="b"/>
              <a:pathLst>
                <a:path w="1839" h="1158" extrusionOk="0">
                  <a:moveTo>
                    <a:pt x="1605" y="1009"/>
                  </a:moveTo>
                  <a:cubicBezTo>
                    <a:pt x="1392" y="1157"/>
                    <a:pt x="139" y="468"/>
                    <a:pt x="54" y="213"/>
                  </a:cubicBezTo>
                  <a:cubicBezTo>
                    <a:pt x="1" y="95"/>
                    <a:pt x="139" y="0"/>
                    <a:pt x="224" y="10"/>
                  </a:cubicBezTo>
                  <a:cubicBezTo>
                    <a:pt x="585" y="64"/>
                    <a:pt x="1838" y="850"/>
                    <a:pt x="1605" y="1009"/>
                  </a:cubicBezTo>
                  <a:close/>
                </a:path>
              </a:pathLst>
            </a:custGeom>
            <a:solidFill>
              <a:srgbClr val="A59A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5499;p57"/>
            <p:cNvSpPr/>
            <p:nvPr/>
          </p:nvSpPr>
          <p:spPr>
            <a:xfrm>
              <a:off x="2284300" y="2916600"/>
              <a:ext cx="142575" cy="89500"/>
            </a:xfrm>
            <a:custGeom>
              <a:avLst/>
              <a:gdLst/>
              <a:ahLst/>
              <a:cxnLst/>
              <a:rect l="l" t="t" r="r" b="b"/>
              <a:pathLst>
                <a:path w="5703" h="3580" extrusionOk="0">
                  <a:moveTo>
                    <a:pt x="5416" y="3579"/>
                  </a:moveTo>
                  <a:cubicBezTo>
                    <a:pt x="5501" y="3399"/>
                    <a:pt x="5586" y="3218"/>
                    <a:pt x="5660" y="3038"/>
                  </a:cubicBezTo>
                  <a:cubicBezTo>
                    <a:pt x="5671" y="2995"/>
                    <a:pt x="5682" y="2963"/>
                    <a:pt x="5703" y="2932"/>
                  </a:cubicBezTo>
                  <a:cubicBezTo>
                    <a:pt x="4025" y="1922"/>
                    <a:pt x="2262" y="945"/>
                    <a:pt x="308" y="53"/>
                  </a:cubicBezTo>
                  <a:cubicBezTo>
                    <a:pt x="329" y="1"/>
                    <a:pt x="244" y="32"/>
                    <a:pt x="244" y="75"/>
                  </a:cubicBezTo>
                  <a:cubicBezTo>
                    <a:pt x="171" y="234"/>
                    <a:pt x="75" y="372"/>
                    <a:pt x="1" y="542"/>
                  </a:cubicBezTo>
                  <a:cubicBezTo>
                    <a:pt x="1859" y="1530"/>
                    <a:pt x="3643" y="2549"/>
                    <a:pt x="5416" y="357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5500;p57"/>
            <p:cNvSpPr/>
            <p:nvPr/>
          </p:nvSpPr>
          <p:spPr>
            <a:xfrm>
              <a:off x="2273150" y="2940225"/>
              <a:ext cx="142050" cy="86325"/>
            </a:xfrm>
            <a:custGeom>
              <a:avLst/>
              <a:gdLst/>
              <a:ahLst/>
              <a:cxnLst/>
              <a:rect l="l" t="t" r="r" b="b"/>
              <a:pathLst>
                <a:path w="5682" h="3453" extrusionOk="0">
                  <a:moveTo>
                    <a:pt x="5682" y="2974"/>
                  </a:moveTo>
                  <a:cubicBezTo>
                    <a:pt x="3930" y="1954"/>
                    <a:pt x="2135" y="956"/>
                    <a:pt x="255" y="0"/>
                  </a:cubicBezTo>
                  <a:cubicBezTo>
                    <a:pt x="159" y="118"/>
                    <a:pt x="75" y="266"/>
                    <a:pt x="1" y="446"/>
                  </a:cubicBezTo>
                  <a:cubicBezTo>
                    <a:pt x="1795" y="1456"/>
                    <a:pt x="3611" y="2454"/>
                    <a:pt x="5416" y="3452"/>
                  </a:cubicBezTo>
                  <a:cubicBezTo>
                    <a:pt x="5501" y="3292"/>
                    <a:pt x="5597" y="3134"/>
                    <a:pt x="5682" y="2974"/>
                  </a:cubicBezTo>
                  <a:close/>
                </a:path>
              </a:pathLst>
            </a:custGeom>
            <a:solidFill>
              <a:srgbClr val="69AF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5501;p57"/>
            <p:cNvSpPr/>
            <p:nvPr/>
          </p:nvSpPr>
          <p:spPr>
            <a:xfrm>
              <a:off x="2259600" y="2962525"/>
              <a:ext cx="143675" cy="85775"/>
            </a:xfrm>
            <a:custGeom>
              <a:avLst/>
              <a:gdLst/>
              <a:ahLst/>
              <a:cxnLst/>
              <a:rect l="l" t="t" r="r" b="b"/>
              <a:pathLst>
                <a:path w="5747" h="3431" extrusionOk="0">
                  <a:moveTo>
                    <a:pt x="5746" y="2921"/>
                  </a:moveTo>
                  <a:cubicBezTo>
                    <a:pt x="3962" y="1933"/>
                    <a:pt x="2136" y="977"/>
                    <a:pt x="330" y="12"/>
                  </a:cubicBezTo>
                  <a:cubicBezTo>
                    <a:pt x="298" y="0"/>
                    <a:pt x="277" y="22"/>
                    <a:pt x="255" y="54"/>
                  </a:cubicBezTo>
                  <a:cubicBezTo>
                    <a:pt x="171" y="192"/>
                    <a:pt x="75" y="319"/>
                    <a:pt x="1" y="489"/>
                  </a:cubicBezTo>
                  <a:cubicBezTo>
                    <a:pt x="1976" y="1402"/>
                    <a:pt x="3717" y="2412"/>
                    <a:pt x="5459" y="3431"/>
                  </a:cubicBezTo>
                  <a:cubicBezTo>
                    <a:pt x="5555" y="3250"/>
                    <a:pt x="5650" y="3091"/>
                    <a:pt x="5746" y="292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5502;p57"/>
            <p:cNvSpPr/>
            <p:nvPr/>
          </p:nvSpPr>
          <p:spPr>
            <a:xfrm>
              <a:off x="2297825" y="2893500"/>
              <a:ext cx="143400" cy="85775"/>
            </a:xfrm>
            <a:custGeom>
              <a:avLst/>
              <a:gdLst/>
              <a:ahLst/>
              <a:cxnLst/>
              <a:rect l="l" t="t" r="r" b="b"/>
              <a:pathLst>
                <a:path w="5736" h="3431" extrusionOk="0">
                  <a:moveTo>
                    <a:pt x="5735" y="2921"/>
                  </a:moveTo>
                  <a:cubicBezTo>
                    <a:pt x="3951" y="1933"/>
                    <a:pt x="2125" y="977"/>
                    <a:pt x="319" y="11"/>
                  </a:cubicBezTo>
                  <a:cubicBezTo>
                    <a:pt x="288" y="0"/>
                    <a:pt x="267" y="22"/>
                    <a:pt x="245" y="54"/>
                  </a:cubicBezTo>
                  <a:cubicBezTo>
                    <a:pt x="160" y="192"/>
                    <a:pt x="65" y="319"/>
                    <a:pt x="1" y="489"/>
                  </a:cubicBezTo>
                  <a:cubicBezTo>
                    <a:pt x="1966" y="1402"/>
                    <a:pt x="3707" y="2411"/>
                    <a:pt x="5449" y="3431"/>
                  </a:cubicBezTo>
                  <a:close/>
                </a:path>
              </a:pathLst>
            </a:custGeom>
            <a:solidFill>
              <a:srgbClr val="69AF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5503;p57"/>
            <p:cNvSpPr/>
            <p:nvPr/>
          </p:nvSpPr>
          <p:spPr>
            <a:xfrm>
              <a:off x="2207025" y="2985625"/>
              <a:ext cx="179250" cy="151350"/>
            </a:xfrm>
            <a:custGeom>
              <a:avLst/>
              <a:gdLst/>
              <a:ahLst/>
              <a:cxnLst/>
              <a:rect l="l" t="t" r="r" b="b"/>
              <a:pathLst>
                <a:path w="7170" h="6054" extrusionOk="0">
                  <a:moveTo>
                    <a:pt x="1732" y="1"/>
                  </a:moveTo>
                  <a:cubicBezTo>
                    <a:pt x="2146" y="138"/>
                    <a:pt x="2667" y="511"/>
                    <a:pt x="3166" y="787"/>
                  </a:cubicBezTo>
                  <a:cubicBezTo>
                    <a:pt x="4111" y="1318"/>
                    <a:pt x="4982" y="1753"/>
                    <a:pt x="5969" y="2326"/>
                  </a:cubicBezTo>
                  <a:cubicBezTo>
                    <a:pt x="6277" y="2507"/>
                    <a:pt x="7085" y="2942"/>
                    <a:pt x="7127" y="3197"/>
                  </a:cubicBezTo>
                  <a:cubicBezTo>
                    <a:pt x="7169" y="3399"/>
                    <a:pt x="6893" y="3760"/>
                    <a:pt x="6797" y="3951"/>
                  </a:cubicBezTo>
                  <a:cubicBezTo>
                    <a:pt x="6490" y="4492"/>
                    <a:pt x="6256" y="4907"/>
                    <a:pt x="5969" y="5438"/>
                  </a:cubicBezTo>
                  <a:cubicBezTo>
                    <a:pt x="5831" y="5682"/>
                    <a:pt x="5714" y="5948"/>
                    <a:pt x="5492" y="6054"/>
                  </a:cubicBezTo>
                  <a:cubicBezTo>
                    <a:pt x="5003" y="5926"/>
                    <a:pt x="4589" y="5554"/>
                    <a:pt x="4121" y="5268"/>
                  </a:cubicBezTo>
                  <a:cubicBezTo>
                    <a:pt x="3198" y="4695"/>
                    <a:pt x="2337" y="4249"/>
                    <a:pt x="1297" y="3685"/>
                  </a:cubicBezTo>
                  <a:cubicBezTo>
                    <a:pt x="947" y="3505"/>
                    <a:pt x="54" y="3165"/>
                    <a:pt x="22" y="2836"/>
                  </a:cubicBezTo>
                  <a:cubicBezTo>
                    <a:pt x="1" y="2623"/>
                    <a:pt x="235" y="2295"/>
                    <a:pt x="373" y="2061"/>
                  </a:cubicBezTo>
                  <a:cubicBezTo>
                    <a:pt x="659" y="1561"/>
                    <a:pt x="904" y="1126"/>
                    <a:pt x="1190" y="669"/>
                  </a:cubicBezTo>
                  <a:cubicBezTo>
                    <a:pt x="1329" y="447"/>
                    <a:pt x="1520" y="202"/>
                    <a:pt x="1636" y="43"/>
                  </a:cubicBezTo>
                  <a:cubicBezTo>
                    <a:pt x="1669" y="22"/>
                    <a:pt x="1700" y="1"/>
                    <a:pt x="1732" y="1"/>
                  </a:cubicBezTo>
                  <a:close/>
                </a:path>
              </a:pathLst>
            </a:custGeom>
            <a:solidFill>
              <a:srgbClr val="FF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5504;p57"/>
            <p:cNvSpPr/>
            <p:nvPr/>
          </p:nvSpPr>
          <p:spPr>
            <a:xfrm>
              <a:off x="2241025" y="2999700"/>
              <a:ext cx="19400" cy="23650"/>
            </a:xfrm>
            <a:custGeom>
              <a:avLst/>
              <a:gdLst/>
              <a:ahLst/>
              <a:cxnLst/>
              <a:rect l="l" t="t" r="r" b="b"/>
              <a:pathLst>
                <a:path w="776" h="946" extrusionOk="0">
                  <a:moveTo>
                    <a:pt x="0" y="850"/>
                  </a:moveTo>
                  <a:cubicBezTo>
                    <a:pt x="64" y="627"/>
                    <a:pt x="521" y="595"/>
                    <a:pt x="436" y="309"/>
                  </a:cubicBezTo>
                  <a:cubicBezTo>
                    <a:pt x="309" y="245"/>
                    <a:pt x="234" y="425"/>
                    <a:pt x="106" y="361"/>
                  </a:cubicBezTo>
                  <a:cubicBezTo>
                    <a:pt x="276" y="0"/>
                    <a:pt x="776" y="224"/>
                    <a:pt x="479" y="606"/>
                  </a:cubicBezTo>
                  <a:cubicBezTo>
                    <a:pt x="436" y="670"/>
                    <a:pt x="319" y="722"/>
                    <a:pt x="245" y="765"/>
                  </a:cubicBezTo>
                  <a:cubicBezTo>
                    <a:pt x="160" y="829"/>
                    <a:pt x="75" y="946"/>
                    <a:pt x="0" y="85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5505;p57"/>
            <p:cNvSpPr/>
            <p:nvPr/>
          </p:nvSpPr>
          <p:spPr>
            <a:xfrm>
              <a:off x="2217400" y="3031025"/>
              <a:ext cx="131700" cy="137275"/>
            </a:xfrm>
            <a:custGeom>
              <a:avLst/>
              <a:gdLst/>
              <a:ahLst/>
              <a:cxnLst/>
              <a:rect l="l" t="t" r="r" b="b"/>
              <a:pathLst>
                <a:path w="5268" h="5491" extrusionOk="0">
                  <a:moveTo>
                    <a:pt x="1285" y="4354"/>
                  </a:moveTo>
                  <a:cubicBezTo>
                    <a:pt x="1593" y="3866"/>
                    <a:pt x="2018" y="3356"/>
                    <a:pt x="2368" y="2836"/>
                  </a:cubicBezTo>
                  <a:cubicBezTo>
                    <a:pt x="1700" y="2761"/>
                    <a:pt x="914" y="2740"/>
                    <a:pt x="192" y="2676"/>
                  </a:cubicBezTo>
                  <a:cubicBezTo>
                    <a:pt x="1" y="2018"/>
                    <a:pt x="680" y="871"/>
                    <a:pt x="1370" y="648"/>
                  </a:cubicBezTo>
                  <a:cubicBezTo>
                    <a:pt x="1381" y="436"/>
                    <a:pt x="1211" y="191"/>
                    <a:pt x="1339" y="0"/>
                  </a:cubicBezTo>
                  <a:cubicBezTo>
                    <a:pt x="1424" y="64"/>
                    <a:pt x="1424" y="191"/>
                    <a:pt x="1445" y="287"/>
                  </a:cubicBezTo>
                  <a:cubicBezTo>
                    <a:pt x="1466" y="383"/>
                    <a:pt x="1476" y="489"/>
                    <a:pt x="1487" y="585"/>
                  </a:cubicBezTo>
                  <a:cubicBezTo>
                    <a:pt x="2273" y="213"/>
                    <a:pt x="3675" y="564"/>
                    <a:pt x="4322" y="1562"/>
                  </a:cubicBezTo>
                  <a:cubicBezTo>
                    <a:pt x="4365" y="1636"/>
                    <a:pt x="4439" y="1742"/>
                    <a:pt x="4386" y="1827"/>
                  </a:cubicBezTo>
                  <a:cubicBezTo>
                    <a:pt x="4248" y="1806"/>
                    <a:pt x="4174" y="1604"/>
                    <a:pt x="4046" y="1456"/>
                  </a:cubicBezTo>
                  <a:cubicBezTo>
                    <a:pt x="3430" y="691"/>
                    <a:pt x="2262" y="361"/>
                    <a:pt x="1551" y="722"/>
                  </a:cubicBezTo>
                  <a:cubicBezTo>
                    <a:pt x="1530" y="861"/>
                    <a:pt x="1561" y="1010"/>
                    <a:pt x="1582" y="1158"/>
                  </a:cubicBezTo>
                  <a:cubicBezTo>
                    <a:pt x="1593" y="1286"/>
                    <a:pt x="1689" y="1456"/>
                    <a:pt x="1582" y="1562"/>
                  </a:cubicBezTo>
                  <a:cubicBezTo>
                    <a:pt x="1434" y="1477"/>
                    <a:pt x="1487" y="1296"/>
                    <a:pt x="1466" y="1179"/>
                  </a:cubicBezTo>
                  <a:cubicBezTo>
                    <a:pt x="1445" y="1041"/>
                    <a:pt x="1412" y="914"/>
                    <a:pt x="1381" y="786"/>
                  </a:cubicBezTo>
                  <a:cubicBezTo>
                    <a:pt x="797" y="1010"/>
                    <a:pt x="255" y="1933"/>
                    <a:pt x="287" y="2539"/>
                  </a:cubicBezTo>
                  <a:cubicBezTo>
                    <a:pt x="669" y="2560"/>
                    <a:pt x="1051" y="2613"/>
                    <a:pt x="1434" y="2634"/>
                  </a:cubicBezTo>
                  <a:cubicBezTo>
                    <a:pt x="1806" y="2655"/>
                    <a:pt x="2198" y="2634"/>
                    <a:pt x="2581" y="2730"/>
                  </a:cubicBezTo>
                  <a:cubicBezTo>
                    <a:pt x="2570" y="2868"/>
                    <a:pt x="2443" y="2952"/>
                    <a:pt x="2358" y="3070"/>
                  </a:cubicBezTo>
                  <a:cubicBezTo>
                    <a:pt x="2082" y="3462"/>
                    <a:pt x="1752" y="3919"/>
                    <a:pt x="1455" y="4302"/>
                  </a:cubicBezTo>
                  <a:cubicBezTo>
                    <a:pt x="1519" y="4429"/>
                    <a:pt x="1646" y="4524"/>
                    <a:pt x="1774" y="4599"/>
                  </a:cubicBezTo>
                  <a:cubicBezTo>
                    <a:pt x="2740" y="5236"/>
                    <a:pt x="3897" y="4854"/>
                    <a:pt x="4461" y="3941"/>
                  </a:cubicBezTo>
                  <a:cubicBezTo>
                    <a:pt x="5055" y="2985"/>
                    <a:pt x="4885" y="1742"/>
                    <a:pt x="4195" y="1020"/>
                  </a:cubicBezTo>
                  <a:cubicBezTo>
                    <a:pt x="4110" y="935"/>
                    <a:pt x="3961" y="871"/>
                    <a:pt x="3940" y="733"/>
                  </a:cubicBezTo>
                  <a:cubicBezTo>
                    <a:pt x="3961" y="691"/>
                    <a:pt x="4004" y="701"/>
                    <a:pt x="4036" y="701"/>
                  </a:cubicBezTo>
                  <a:cubicBezTo>
                    <a:pt x="4928" y="1434"/>
                    <a:pt x="5268" y="2761"/>
                    <a:pt x="4662" y="3856"/>
                  </a:cubicBezTo>
                  <a:cubicBezTo>
                    <a:pt x="3940" y="5183"/>
                    <a:pt x="2453" y="5491"/>
                    <a:pt x="1285" y="435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5506;p57"/>
            <p:cNvSpPr/>
            <p:nvPr/>
          </p:nvSpPr>
          <p:spPr>
            <a:xfrm>
              <a:off x="2235975" y="3025175"/>
              <a:ext cx="5350" cy="6400"/>
            </a:xfrm>
            <a:custGeom>
              <a:avLst/>
              <a:gdLst/>
              <a:ahLst/>
              <a:cxnLst/>
              <a:rect l="l" t="t" r="r" b="b"/>
              <a:pathLst>
                <a:path w="214" h="256" extrusionOk="0">
                  <a:moveTo>
                    <a:pt x="160" y="22"/>
                  </a:moveTo>
                  <a:cubicBezTo>
                    <a:pt x="213" y="75"/>
                    <a:pt x="139" y="224"/>
                    <a:pt x="75" y="256"/>
                  </a:cubicBezTo>
                  <a:lnTo>
                    <a:pt x="1" y="213"/>
                  </a:lnTo>
                  <a:cubicBezTo>
                    <a:pt x="22" y="128"/>
                    <a:pt x="65" y="1"/>
                    <a:pt x="160" y="2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5507;p57"/>
            <p:cNvSpPr/>
            <p:nvPr/>
          </p:nvSpPr>
          <p:spPr>
            <a:xfrm>
              <a:off x="2204375" y="3107225"/>
              <a:ext cx="59775" cy="41700"/>
            </a:xfrm>
            <a:custGeom>
              <a:avLst/>
              <a:gdLst/>
              <a:ahLst/>
              <a:cxnLst/>
              <a:rect l="l" t="t" r="r" b="b"/>
              <a:pathLst>
                <a:path w="2391" h="1668" extrusionOk="0">
                  <a:moveTo>
                    <a:pt x="2391" y="117"/>
                  </a:moveTo>
                  <a:cubicBezTo>
                    <a:pt x="2369" y="287"/>
                    <a:pt x="2210" y="404"/>
                    <a:pt x="2093" y="531"/>
                  </a:cubicBezTo>
                  <a:cubicBezTo>
                    <a:pt x="1753" y="881"/>
                    <a:pt x="1403" y="1296"/>
                    <a:pt x="1053" y="1667"/>
                  </a:cubicBezTo>
                  <a:cubicBezTo>
                    <a:pt x="352" y="1275"/>
                    <a:pt x="86" y="659"/>
                    <a:pt x="1" y="85"/>
                  </a:cubicBezTo>
                  <a:cubicBezTo>
                    <a:pt x="352" y="0"/>
                    <a:pt x="744" y="74"/>
                    <a:pt x="1126" y="64"/>
                  </a:cubicBezTo>
                  <a:cubicBezTo>
                    <a:pt x="1509" y="64"/>
                    <a:pt x="1902" y="53"/>
                    <a:pt x="2252" y="64"/>
                  </a:cubicBezTo>
                  <a:cubicBezTo>
                    <a:pt x="2273" y="74"/>
                    <a:pt x="2327" y="53"/>
                    <a:pt x="2391" y="117"/>
                  </a:cubicBezTo>
                  <a:close/>
                  <a:moveTo>
                    <a:pt x="128" y="192"/>
                  </a:moveTo>
                  <a:cubicBezTo>
                    <a:pt x="288" y="648"/>
                    <a:pt x="500" y="1179"/>
                    <a:pt x="1041" y="1508"/>
                  </a:cubicBezTo>
                  <a:cubicBezTo>
                    <a:pt x="1403" y="1041"/>
                    <a:pt x="1860" y="605"/>
                    <a:pt x="2188" y="202"/>
                  </a:cubicBezTo>
                  <a:cubicBezTo>
                    <a:pt x="1509" y="213"/>
                    <a:pt x="808" y="170"/>
                    <a:pt x="128" y="19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503247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891078">
            <a:off x="5110928" y="2197228"/>
            <a:ext cx="1750181" cy="2406327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019373">
            <a:off x="2565230" y="2197229"/>
            <a:ext cx="1750181" cy="2406327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76004">
            <a:off x="4853348" y="1905029"/>
            <a:ext cx="1750181" cy="240632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691680" y="195486"/>
            <a:ext cx="590465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accent4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VII </a:t>
            </a:r>
            <a:r>
              <a:rPr lang="ru-RU" sz="2400" b="1" dirty="0">
                <a:solidFill>
                  <a:schemeClr val="accent4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Городская студенческая научно-исследовательская конференция </a:t>
            </a:r>
            <a:endParaRPr lang="ru-RU" sz="2400" dirty="0">
              <a:solidFill>
                <a:schemeClr val="accent4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713231">
            <a:off x="2982930" y="1904649"/>
            <a:ext cx="1750181" cy="240632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12535">
            <a:off x="3287444" y="1732735"/>
            <a:ext cx="1885174" cy="2591929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72434">
            <a:off x="4197698" y="1732736"/>
            <a:ext cx="1885174" cy="2591929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0277" y="1850229"/>
            <a:ext cx="1885174" cy="2591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717822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5" name="Google Shape;585;p64"/>
          <p:cNvSpPr txBox="1">
            <a:spLocks noGrp="1"/>
          </p:cNvSpPr>
          <p:nvPr>
            <p:ph type="subTitle" idx="1"/>
          </p:nvPr>
        </p:nvSpPr>
        <p:spPr>
          <a:xfrm>
            <a:off x="4211960" y="1275606"/>
            <a:ext cx="4640688" cy="83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/>
            <a:r>
              <a:rPr lang="ru-RU" sz="1800" dirty="0">
                <a:latin typeface="Century Gothic" panose="020B0502020202020204" pitchFamily="34" charset="0"/>
              </a:rPr>
              <a:t>— это образовательная программа в колледжах, которая позволит тебе стать высококвалифицированным специалистом на ведущем предприятии твоего региона.</a:t>
            </a:r>
            <a:endParaRPr sz="1800" dirty="0">
              <a:latin typeface="Century Gothic" panose="020B0502020202020204" pitchFamily="34" charset="0"/>
            </a:endParaRPr>
          </a:p>
        </p:txBody>
      </p:sp>
      <p:sp>
        <p:nvSpPr>
          <p:cNvPr id="586" name="Google Shape;586;p64"/>
          <p:cNvSpPr txBox="1">
            <a:spLocks noGrp="1"/>
          </p:cNvSpPr>
          <p:nvPr>
            <p:ph type="title"/>
          </p:nvPr>
        </p:nvSpPr>
        <p:spPr>
          <a:xfrm>
            <a:off x="4182005" y="-38110"/>
            <a:ext cx="5364088" cy="1169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b="1" dirty="0" smtClean="0">
                <a:latin typeface="Century Gothic" panose="020B0502020202020204" pitchFamily="34" charset="0"/>
              </a:rPr>
              <a:t>Профессионалитет</a:t>
            </a:r>
            <a:endParaRPr b="1" dirty="0">
              <a:latin typeface="Century Gothic" panose="020B0502020202020204" pitchFamily="34" charset="0"/>
            </a:endParaRPr>
          </a:p>
        </p:txBody>
      </p:sp>
      <p:pic>
        <p:nvPicPr>
          <p:cNvPr id="587" name="Google Shape;587;p64"/>
          <p:cNvPicPr preferRelativeResize="0"/>
          <p:nvPr/>
        </p:nvPicPr>
        <p:blipFill rotWithShape="1">
          <a:blip r:embed="rId3">
            <a:alphaModFix/>
          </a:blip>
          <a:srcRect r="4580" b="6059"/>
          <a:stretch/>
        </p:blipFill>
        <p:spPr>
          <a:xfrm rot="10800000" flipH="1">
            <a:off x="1958896" y="-262392"/>
            <a:ext cx="2036250" cy="1725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2" t="-1" b="241"/>
          <a:stretch/>
        </p:blipFill>
        <p:spPr>
          <a:xfrm>
            <a:off x="251520" y="1131590"/>
            <a:ext cx="3414753" cy="294523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3" name="TextBox 2"/>
          <p:cNvSpPr txBox="1"/>
          <p:nvPr/>
        </p:nvSpPr>
        <p:spPr>
          <a:xfrm>
            <a:off x="3419872" y="3338161"/>
            <a:ext cx="578632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800" dirty="0" smtClean="0">
                <a:solidFill>
                  <a:schemeClr val="accent5">
                    <a:lumMod val="95000"/>
                  </a:schemeClr>
                </a:solidFill>
                <a:latin typeface="Century Gothic" panose="020B0502020202020204" pitchFamily="34" charset="0"/>
              </a:rPr>
              <a:t>В 2022 году колледж принял участия в данной программе. Студенты, совместно с педагогами-наставниками разрабатывали кейсы, которые способствовали развитию профессиональных качеств.</a:t>
            </a:r>
            <a:endParaRPr lang="ru-RU" sz="1800" dirty="0">
              <a:solidFill>
                <a:schemeClr val="accent5">
                  <a:lumMod val="95000"/>
                </a:schemeClr>
              </a:solidFill>
              <a:latin typeface="Century Gothic" panose="020B0502020202020204" pitchFamily="34" charset="0"/>
            </a:endParaRPr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>
            <a:off x="3666273" y="3147814"/>
            <a:ext cx="5477727" cy="0"/>
          </a:xfrm>
          <a:prstGeom prst="line">
            <a:avLst/>
          </a:prstGeom>
          <a:ln w="381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9" name="Google Shape;869;p66"/>
          <p:cNvSpPr txBox="1">
            <a:spLocks noGrp="1"/>
          </p:cNvSpPr>
          <p:nvPr>
            <p:ph type="title"/>
          </p:nvPr>
        </p:nvSpPr>
        <p:spPr>
          <a:xfrm>
            <a:off x="729772" y="123478"/>
            <a:ext cx="7717500" cy="73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ru-RU" sz="2400" b="1" dirty="0">
                <a:latin typeface="Century Gothic" panose="020B0502020202020204" pitchFamily="34" charset="0"/>
                <a:cs typeface="Times New Roman" panose="02020603050405020304" pitchFamily="18" charset="0"/>
              </a:rPr>
              <a:t>Фотографии с профессиональных проб в рамках Единого дня открытых дверей Федерального проекта «Профессионалитет» </a:t>
            </a:r>
          </a:p>
        </p:txBody>
      </p:sp>
      <p:grpSp>
        <p:nvGrpSpPr>
          <p:cNvPr id="875" name="Google Shape;875;p66"/>
          <p:cNvGrpSpPr/>
          <p:nvPr/>
        </p:nvGrpSpPr>
        <p:grpSpPr>
          <a:xfrm>
            <a:off x="-123027" y="1368934"/>
            <a:ext cx="3656891" cy="2643611"/>
            <a:chOff x="2306175" y="1270187"/>
            <a:chExt cx="2753249" cy="2126999"/>
          </a:xfrm>
        </p:grpSpPr>
        <p:pic>
          <p:nvPicPr>
            <p:cNvPr id="876" name="Google Shape;876;p66"/>
            <p:cNvPicPr preferRelativeResize="0"/>
            <p:nvPr/>
          </p:nvPicPr>
          <p:blipFill rotWithShape="1">
            <a:blip r:embed="rId3">
              <a:alphaModFix/>
            </a:blip>
            <a:srcRect t="3755" b="3746"/>
            <a:stretch/>
          </p:blipFill>
          <p:spPr>
            <a:xfrm>
              <a:off x="2306175" y="1270187"/>
              <a:ext cx="2753249" cy="212699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77" name="Google Shape;877;p66"/>
            <p:cNvSpPr/>
            <p:nvPr/>
          </p:nvSpPr>
          <p:spPr>
            <a:xfrm>
              <a:off x="4106643" y="1518440"/>
              <a:ext cx="174300" cy="1743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  <a:effectLst>
              <a:outerShdw blurRad="42863" dist="28575" dir="5400000" algn="bl" rotWithShape="0">
                <a:srgbClr val="000000">
                  <a:alpha val="12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8" name="Google Shape;878;p66"/>
            <p:cNvSpPr/>
            <p:nvPr/>
          </p:nvSpPr>
          <p:spPr>
            <a:xfrm>
              <a:off x="4343715" y="1518440"/>
              <a:ext cx="174300" cy="1743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>
              <a:outerShdw blurRad="42863" dist="28575" dir="5400000" algn="bl" rotWithShape="0">
                <a:srgbClr val="000000">
                  <a:alpha val="12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9" name="Google Shape;879;p66"/>
            <p:cNvSpPr/>
            <p:nvPr/>
          </p:nvSpPr>
          <p:spPr>
            <a:xfrm>
              <a:off x="4580788" y="1518440"/>
              <a:ext cx="174300" cy="1743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>
              <a:outerShdw blurRad="42863" dist="28575" dir="5400000" algn="bl" rotWithShape="0">
                <a:srgbClr val="000000">
                  <a:alpha val="12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5" name="Рисунок 2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742" y="1613767"/>
            <a:ext cx="3050142" cy="215394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grpSp>
        <p:nvGrpSpPr>
          <p:cNvPr id="881" name="Google Shape;881;p66"/>
          <p:cNvGrpSpPr/>
          <p:nvPr/>
        </p:nvGrpSpPr>
        <p:grpSpPr>
          <a:xfrm>
            <a:off x="2835682" y="2673322"/>
            <a:ext cx="3586012" cy="2974325"/>
            <a:chOff x="2306175" y="1270187"/>
            <a:chExt cx="2753249" cy="2126999"/>
          </a:xfrm>
        </p:grpSpPr>
        <p:pic>
          <p:nvPicPr>
            <p:cNvPr id="882" name="Google Shape;882;p66"/>
            <p:cNvPicPr preferRelativeResize="0"/>
            <p:nvPr/>
          </p:nvPicPr>
          <p:blipFill rotWithShape="1">
            <a:blip r:embed="rId3">
              <a:alphaModFix/>
            </a:blip>
            <a:srcRect t="3755" b="3746"/>
            <a:stretch/>
          </p:blipFill>
          <p:spPr>
            <a:xfrm>
              <a:off x="2306175" y="1270187"/>
              <a:ext cx="2753249" cy="212699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83" name="Google Shape;883;p66"/>
            <p:cNvSpPr/>
            <p:nvPr/>
          </p:nvSpPr>
          <p:spPr>
            <a:xfrm>
              <a:off x="4106643" y="1518440"/>
              <a:ext cx="174300" cy="1743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  <a:effectLst>
              <a:outerShdw blurRad="42863" dist="28575" dir="5400000" algn="bl" rotWithShape="0">
                <a:srgbClr val="000000">
                  <a:alpha val="12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4" name="Google Shape;884;p66"/>
            <p:cNvSpPr/>
            <p:nvPr/>
          </p:nvSpPr>
          <p:spPr>
            <a:xfrm>
              <a:off x="4343715" y="1518440"/>
              <a:ext cx="174300" cy="1743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>
              <a:outerShdw blurRad="42863" dist="28575" dir="5400000" algn="bl" rotWithShape="0">
                <a:srgbClr val="000000">
                  <a:alpha val="12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5" name="Google Shape;885;p66"/>
            <p:cNvSpPr/>
            <p:nvPr/>
          </p:nvSpPr>
          <p:spPr>
            <a:xfrm>
              <a:off x="4580788" y="1518440"/>
              <a:ext cx="174300" cy="1743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>
              <a:outerShdw blurRad="42863" dist="28575" dir="5400000" algn="bl" rotWithShape="0">
                <a:srgbClr val="000000">
                  <a:alpha val="12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6" name="Рисунок 2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3" t="37059" r="37350" b="38010"/>
          <a:stretch/>
        </p:blipFill>
        <p:spPr>
          <a:xfrm>
            <a:off x="3289966" y="2954484"/>
            <a:ext cx="2677443" cy="241199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grpSp>
        <p:nvGrpSpPr>
          <p:cNvPr id="27" name="Google Shape;875;p66"/>
          <p:cNvGrpSpPr/>
          <p:nvPr/>
        </p:nvGrpSpPr>
        <p:grpSpPr>
          <a:xfrm>
            <a:off x="5761120" y="1273210"/>
            <a:ext cx="3656891" cy="2643611"/>
            <a:chOff x="2306175" y="1270187"/>
            <a:chExt cx="2753249" cy="2126999"/>
          </a:xfrm>
        </p:grpSpPr>
        <p:pic>
          <p:nvPicPr>
            <p:cNvPr id="28" name="Google Shape;876;p66"/>
            <p:cNvPicPr preferRelativeResize="0"/>
            <p:nvPr/>
          </p:nvPicPr>
          <p:blipFill rotWithShape="1">
            <a:blip r:embed="rId3">
              <a:alphaModFix/>
            </a:blip>
            <a:srcRect t="3755" b="3746"/>
            <a:stretch/>
          </p:blipFill>
          <p:spPr>
            <a:xfrm>
              <a:off x="2306175" y="1270187"/>
              <a:ext cx="2753249" cy="212699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9" name="Google Shape;877;p66"/>
            <p:cNvSpPr/>
            <p:nvPr/>
          </p:nvSpPr>
          <p:spPr>
            <a:xfrm>
              <a:off x="4106643" y="1518440"/>
              <a:ext cx="174300" cy="1743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  <a:effectLst>
              <a:outerShdw blurRad="42863" dist="28575" dir="5400000" algn="bl" rotWithShape="0">
                <a:srgbClr val="000000">
                  <a:alpha val="12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878;p66"/>
            <p:cNvSpPr/>
            <p:nvPr/>
          </p:nvSpPr>
          <p:spPr>
            <a:xfrm>
              <a:off x="4343715" y="1518440"/>
              <a:ext cx="174300" cy="1743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>
              <a:outerShdw blurRad="42863" dist="28575" dir="5400000" algn="bl" rotWithShape="0">
                <a:srgbClr val="000000">
                  <a:alpha val="12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879;p66"/>
            <p:cNvSpPr/>
            <p:nvPr/>
          </p:nvSpPr>
          <p:spPr>
            <a:xfrm>
              <a:off x="4580788" y="1518440"/>
              <a:ext cx="174300" cy="1743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>
              <a:outerShdw blurRad="42863" dist="28575" dir="5400000" algn="bl" rotWithShape="0">
                <a:srgbClr val="000000">
                  <a:alpha val="12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6" name="Рисунок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5308" y="1491630"/>
            <a:ext cx="3118692" cy="221307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grpSp>
        <p:nvGrpSpPr>
          <p:cNvPr id="34" name="Google Shape;302;p47"/>
          <p:cNvGrpSpPr/>
          <p:nvPr/>
        </p:nvGrpSpPr>
        <p:grpSpPr>
          <a:xfrm>
            <a:off x="1259632" y="4160483"/>
            <a:ext cx="505913" cy="570376"/>
            <a:chOff x="3299850" y="238575"/>
            <a:chExt cx="427725" cy="482225"/>
          </a:xfrm>
        </p:grpSpPr>
        <p:sp>
          <p:nvSpPr>
            <p:cNvPr id="35" name="Google Shape;303;p47"/>
            <p:cNvSpPr/>
            <p:nvPr/>
          </p:nvSpPr>
          <p:spPr>
            <a:xfrm>
              <a:off x="3299850" y="323500"/>
              <a:ext cx="427725" cy="397300"/>
            </a:xfrm>
            <a:custGeom>
              <a:avLst/>
              <a:gdLst/>
              <a:ahLst/>
              <a:cxnLst/>
              <a:rect l="l" t="t" r="r" b="b"/>
              <a:pathLst>
                <a:path w="17109" h="15892" extrusionOk="0">
                  <a:moveTo>
                    <a:pt x="3397" y="6794"/>
                  </a:moveTo>
                  <a:lnTo>
                    <a:pt x="3397" y="14759"/>
                  </a:lnTo>
                  <a:lnTo>
                    <a:pt x="1132" y="14759"/>
                  </a:lnTo>
                  <a:lnTo>
                    <a:pt x="1132" y="6794"/>
                  </a:lnTo>
                  <a:close/>
                  <a:moveTo>
                    <a:pt x="9034" y="1132"/>
                  </a:moveTo>
                  <a:cubicBezTo>
                    <a:pt x="9683" y="1175"/>
                    <a:pt x="10191" y="1712"/>
                    <a:pt x="10191" y="2364"/>
                  </a:cubicBezTo>
                  <a:cubicBezTo>
                    <a:pt x="10191" y="3346"/>
                    <a:pt x="9774" y="5275"/>
                    <a:pt x="9221" y="5828"/>
                  </a:cubicBezTo>
                  <a:cubicBezTo>
                    <a:pt x="8865" y="6184"/>
                    <a:pt x="9119" y="6794"/>
                    <a:pt x="9623" y="6794"/>
                  </a:cubicBezTo>
                  <a:lnTo>
                    <a:pt x="15285" y="6794"/>
                  </a:lnTo>
                  <a:cubicBezTo>
                    <a:pt x="15599" y="6794"/>
                    <a:pt x="15849" y="7047"/>
                    <a:pt x="15849" y="7361"/>
                  </a:cubicBezTo>
                  <a:cubicBezTo>
                    <a:pt x="15849" y="7672"/>
                    <a:pt x="15599" y="7926"/>
                    <a:pt x="15285" y="7926"/>
                  </a:cubicBezTo>
                  <a:lnTo>
                    <a:pt x="11888" y="7926"/>
                  </a:lnTo>
                  <a:cubicBezTo>
                    <a:pt x="11574" y="7926"/>
                    <a:pt x="11323" y="8180"/>
                    <a:pt x="11323" y="8494"/>
                  </a:cubicBezTo>
                  <a:cubicBezTo>
                    <a:pt x="11323" y="8805"/>
                    <a:pt x="11574" y="9058"/>
                    <a:pt x="11888" y="9058"/>
                  </a:cubicBezTo>
                  <a:lnTo>
                    <a:pt x="15285" y="9058"/>
                  </a:lnTo>
                  <a:cubicBezTo>
                    <a:pt x="15586" y="9058"/>
                    <a:pt x="15852" y="9342"/>
                    <a:pt x="15852" y="9662"/>
                  </a:cubicBezTo>
                  <a:cubicBezTo>
                    <a:pt x="15852" y="9976"/>
                    <a:pt x="15599" y="10230"/>
                    <a:pt x="15285" y="10230"/>
                  </a:cubicBezTo>
                  <a:lnTo>
                    <a:pt x="11888" y="10230"/>
                  </a:lnTo>
                  <a:cubicBezTo>
                    <a:pt x="11574" y="10230"/>
                    <a:pt x="11323" y="10484"/>
                    <a:pt x="11323" y="10795"/>
                  </a:cubicBezTo>
                  <a:cubicBezTo>
                    <a:pt x="11323" y="11109"/>
                    <a:pt x="11574" y="11362"/>
                    <a:pt x="11888" y="11362"/>
                  </a:cubicBezTo>
                  <a:lnTo>
                    <a:pt x="14152" y="11362"/>
                  </a:lnTo>
                  <a:cubicBezTo>
                    <a:pt x="14466" y="11362"/>
                    <a:pt x="14717" y="11616"/>
                    <a:pt x="14717" y="11927"/>
                  </a:cubicBezTo>
                  <a:cubicBezTo>
                    <a:pt x="14717" y="12241"/>
                    <a:pt x="14466" y="12494"/>
                    <a:pt x="14152" y="12494"/>
                  </a:cubicBezTo>
                  <a:lnTo>
                    <a:pt x="11888" y="12494"/>
                  </a:lnTo>
                  <a:cubicBezTo>
                    <a:pt x="11574" y="12494"/>
                    <a:pt x="11323" y="12748"/>
                    <a:pt x="11323" y="13059"/>
                  </a:cubicBezTo>
                  <a:cubicBezTo>
                    <a:pt x="11323" y="13373"/>
                    <a:pt x="11574" y="13627"/>
                    <a:pt x="11888" y="13627"/>
                  </a:cubicBezTo>
                  <a:lnTo>
                    <a:pt x="13020" y="13627"/>
                  </a:lnTo>
                  <a:cubicBezTo>
                    <a:pt x="13334" y="13627"/>
                    <a:pt x="13585" y="13880"/>
                    <a:pt x="13585" y="14191"/>
                  </a:cubicBezTo>
                  <a:cubicBezTo>
                    <a:pt x="13585" y="14505"/>
                    <a:pt x="13334" y="14759"/>
                    <a:pt x="13020" y="14759"/>
                  </a:cubicBezTo>
                  <a:lnTo>
                    <a:pt x="9197" y="14759"/>
                  </a:lnTo>
                  <a:cubicBezTo>
                    <a:pt x="8041" y="14759"/>
                    <a:pt x="6890" y="14572"/>
                    <a:pt x="5794" y="14207"/>
                  </a:cubicBezTo>
                  <a:lnTo>
                    <a:pt x="4529" y="13784"/>
                  </a:lnTo>
                  <a:lnTo>
                    <a:pt x="4529" y="7712"/>
                  </a:lnTo>
                  <a:lnTo>
                    <a:pt x="5686" y="7132"/>
                  </a:lnTo>
                  <a:cubicBezTo>
                    <a:pt x="6265" y="6842"/>
                    <a:pt x="6797" y="6459"/>
                    <a:pt x="7253" y="6003"/>
                  </a:cubicBezTo>
                  <a:lnTo>
                    <a:pt x="7289" y="5963"/>
                  </a:lnTo>
                  <a:cubicBezTo>
                    <a:pt x="8352" y="4901"/>
                    <a:pt x="8917" y="2654"/>
                    <a:pt x="9034" y="1132"/>
                  </a:cubicBezTo>
                  <a:close/>
                  <a:moveTo>
                    <a:pt x="8491" y="0"/>
                  </a:moveTo>
                  <a:cubicBezTo>
                    <a:pt x="8177" y="0"/>
                    <a:pt x="7926" y="254"/>
                    <a:pt x="7926" y="568"/>
                  </a:cubicBezTo>
                  <a:cubicBezTo>
                    <a:pt x="7926" y="1887"/>
                    <a:pt x="7380" y="4276"/>
                    <a:pt x="6492" y="5166"/>
                  </a:cubicBezTo>
                  <a:lnTo>
                    <a:pt x="6456" y="5203"/>
                  </a:lnTo>
                  <a:cubicBezTo>
                    <a:pt x="6081" y="5574"/>
                    <a:pt x="5652" y="5885"/>
                    <a:pt x="5181" y="6120"/>
                  </a:cubicBezTo>
                  <a:lnTo>
                    <a:pt x="4529" y="6444"/>
                  </a:lnTo>
                  <a:lnTo>
                    <a:pt x="4529" y="6229"/>
                  </a:lnTo>
                  <a:cubicBezTo>
                    <a:pt x="4529" y="5915"/>
                    <a:pt x="4276" y="5661"/>
                    <a:pt x="3962" y="5661"/>
                  </a:cubicBezTo>
                  <a:lnTo>
                    <a:pt x="565" y="5661"/>
                  </a:lnTo>
                  <a:cubicBezTo>
                    <a:pt x="251" y="5661"/>
                    <a:pt x="0" y="5915"/>
                    <a:pt x="0" y="6229"/>
                  </a:cubicBezTo>
                  <a:lnTo>
                    <a:pt x="0" y="15324"/>
                  </a:lnTo>
                  <a:cubicBezTo>
                    <a:pt x="0" y="15638"/>
                    <a:pt x="251" y="15891"/>
                    <a:pt x="565" y="15891"/>
                  </a:cubicBezTo>
                  <a:lnTo>
                    <a:pt x="3962" y="15891"/>
                  </a:lnTo>
                  <a:cubicBezTo>
                    <a:pt x="4276" y="15891"/>
                    <a:pt x="4529" y="15638"/>
                    <a:pt x="4529" y="15324"/>
                  </a:cubicBezTo>
                  <a:lnTo>
                    <a:pt x="4529" y="14976"/>
                  </a:lnTo>
                  <a:lnTo>
                    <a:pt x="5435" y="15278"/>
                  </a:lnTo>
                  <a:cubicBezTo>
                    <a:pt x="6649" y="15683"/>
                    <a:pt x="7917" y="15888"/>
                    <a:pt x="9197" y="15888"/>
                  </a:cubicBezTo>
                  <a:lnTo>
                    <a:pt x="13020" y="15888"/>
                  </a:lnTo>
                  <a:cubicBezTo>
                    <a:pt x="14219" y="15888"/>
                    <a:pt x="15040" y="14681"/>
                    <a:pt x="14599" y="13566"/>
                  </a:cubicBezTo>
                  <a:cubicBezTo>
                    <a:pt x="15577" y="13298"/>
                    <a:pt x="16106" y="12241"/>
                    <a:pt x="15731" y="11302"/>
                  </a:cubicBezTo>
                  <a:cubicBezTo>
                    <a:pt x="16468" y="11100"/>
                    <a:pt x="16981" y="10429"/>
                    <a:pt x="16984" y="9662"/>
                  </a:cubicBezTo>
                  <a:cubicBezTo>
                    <a:pt x="16981" y="9233"/>
                    <a:pt x="16824" y="8823"/>
                    <a:pt x="16541" y="8503"/>
                  </a:cubicBezTo>
                  <a:cubicBezTo>
                    <a:pt x="16994" y="8005"/>
                    <a:pt x="17108" y="7289"/>
                    <a:pt x="16837" y="6673"/>
                  </a:cubicBezTo>
                  <a:cubicBezTo>
                    <a:pt x="16565" y="6060"/>
                    <a:pt x="15958" y="5661"/>
                    <a:pt x="15285" y="5661"/>
                  </a:cubicBezTo>
                  <a:lnTo>
                    <a:pt x="10635" y="5661"/>
                  </a:lnTo>
                  <a:cubicBezTo>
                    <a:pt x="11109" y="4577"/>
                    <a:pt x="11323" y="3104"/>
                    <a:pt x="11323" y="2364"/>
                  </a:cubicBezTo>
                  <a:cubicBezTo>
                    <a:pt x="11320" y="1060"/>
                    <a:pt x="10263" y="3"/>
                    <a:pt x="89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36" name="Google Shape;304;p47"/>
            <p:cNvSpPr/>
            <p:nvPr/>
          </p:nvSpPr>
          <p:spPr>
            <a:xfrm>
              <a:off x="3467650" y="238575"/>
              <a:ext cx="46525" cy="56650"/>
            </a:xfrm>
            <a:custGeom>
              <a:avLst/>
              <a:gdLst/>
              <a:ahLst/>
              <a:cxnLst/>
              <a:rect l="l" t="t" r="r" b="b"/>
              <a:pathLst>
                <a:path w="1861" h="2266" extrusionOk="0">
                  <a:moveTo>
                    <a:pt x="646" y="1"/>
                  </a:moveTo>
                  <a:cubicBezTo>
                    <a:pt x="561" y="1"/>
                    <a:pt x="475" y="20"/>
                    <a:pt x="393" y="61"/>
                  </a:cubicBezTo>
                  <a:cubicBezTo>
                    <a:pt x="112" y="199"/>
                    <a:pt x="0" y="541"/>
                    <a:pt x="139" y="821"/>
                  </a:cubicBezTo>
                  <a:lnTo>
                    <a:pt x="707" y="1954"/>
                  </a:lnTo>
                  <a:cubicBezTo>
                    <a:pt x="805" y="2150"/>
                    <a:pt x="1005" y="2265"/>
                    <a:pt x="1212" y="2265"/>
                  </a:cubicBezTo>
                  <a:cubicBezTo>
                    <a:pt x="1297" y="2265"/>
                    <a:pt x="1384" y="2246"/>
                    <a:pt x="1465" y="2204"/>
                  </a:cubicBezTo>
                  <a:cubicBezTo>
                    <a:pt x="1746" y="2065"/>
                    <a:pt x="1860" y="1727"/>
                    <a:pt x="1718" y="1446"/>
                  </a:cubicBezTo>
                  <a:lnTo>
                    <a:pt x="1154" y="314"/>
                  </a:lnTo>
                  <a:cubicBezTo>
                    <a:pt x="1053" y="115"/>
                    <a:pt x="854" y="1"/>
                    <a:pt x="6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37" name="Google Shape;305;p47"/>
            <p:cNvSpPr/>
            <p:nvPr/>
          </p:nvSpPr>
          <p:spPr>
            <a:xfrm>
              <a:off x="3566675" y="238575"/>
              <a:ext cx="46525" cy="56675"/>
            </a:xfrm>
            <a:custGeom>
              <a:avLst/>
              <a:gdLst/>
              <a:ahLst/>
              <a:cxnLst/>
              <a:rect l="l" t="t" r="r" b="b"/>
              <a:pathLst>
                <a:path w="1861" h="2267" extrusionOk="0">
                  <a:moveTo>
                    <a:pt x="1215" y="1"/>
                  </a:moveTo>
                  <a:cubicBezTo>
                    <a:pt x="1007" y="1"/>
                    <a:pt x="808" y="115"/>
                    <a:pt x="707" y="314"/>
                  </a:cubicBezTo>
                  <a:lnTo>
                    <a:pt x="143" y="1446"/>
                  </a:lnTo>
                  <a:cubicBezTo>
                    <a:pt x="1" y="1727"/>
                    <a:pt x="116" y="2065"/>
                    <a:pt x="396" y="2207"/>
                  </a:cubicBezTo>
                  <a:cubicBezTo>
                    <a:pt x="477" y="2247"/>
                    <a:pt x="562" y="2266"/>
                    <a:pt x="646" y="2266"/>
                  </a:cubicBezTo>
                  <a:cubicBezTo>
                    <a:pt x="854" y="2266"/>
                    <a:pt x="1055" y="2151"/>
                    <a:pt x="1154" y="1954"/>
                  </a:cubicBezTo>
                  <a:lnTo>
                    <a:pt x="1722" y="821"/>
                  </a:lnTo>
                  <a:cubicBezTo>
                    <a:pt x="1861" y="541"/>
                    <a:pt x="1749" y="199"/>
                    <a:pt x="1468" y="61"/>
                  </a:cubicBezTo>
                  <a:cubicBezTo>
                    <a:pt x="1387" y="20"/>
                    <a:pt x="1300" y="1"/>
                    <a:pt x="12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38" name="Google Shape;306;p47"/>
            <p:cNvSpPr/>
            <p:nvPr/>
          </p:nvSpPr>
          <p:spPr>
            <a:xfrm>
              <a:off x="3611225" y="323500"/>
              <a:ext cx="56550" cy="28325"/>
            </a:xfrm>
            <a:custGeom>
              <a:avLst/>
              <a:gdLst/>
              <a:ahLst/>
              <a:cxnLst/>
              <a:rect l="l" t="t" r="r" b="b"/>
              <a:pathLst>
                <a:path w="2262" h="1133" extrusionOk="0">
                  <a:moveTo>
                    <a:pt x="565" y="0"/>
                  </a:moveTo>
                  <a:cubicBezTo>
                    <a:pt x="251" y="0"/>
                    <a:pt x="0" y="254"/>
                    <a:pt x="0" y="568"/>
                  </a:cubicBezTo>
                  <a:cubicBezTo>
                    <a:pt x="0" y="879"/>
                    <a:pt x="251" y="1132"/>
                    <a:pt x="565" y="1132"/>
                  </a:cubicBezTo>
                  <a:lnTo>
                    <a:pt x="1697" y="1132"/>
                  </a:lnTo>
                  <a:cubicBezTo>
                    <a:pt x="2011" y="1132"/>
                    <a:pt x="2262" y="879"/>
                    <a:pt x="2262" y="568"/>
                  </a:cubicBezTo>
                  <a:cubicBezTo>
                    <a:pt x="2262" y="254"/>
                    <a:pt x="2011" y="0"/>
                    <a:pt x="16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39" name="Google Shape;307;p47"/>
            <p:cNvSpPr/>
            <p:nvPr/>
          </p:nvSpPr>
          <p:spPr>
            <a:xfrm>
              <a:off x="3413075" y="323500"/>
              <a:ext cx="56550" cy="28325"/>
            </a:xfrm>
            <a:custGeom>
              <a:avLst/>
              <a:gdLst/>
              <a:ahLst/>
              <a:cxnLst/>
              <a:rect l="l" t="t" r="r" b="b"/>
              <a:pathLst>
                <a:path w="2262" h="1133" extrusionOk="0">
                  <a:moveTo>
                    <a:pt x="565" y="0"/>
                  </a:moveTo>
                  <a:cubicBezTo>
                    <a:pt x="251" y="0"/>
                    <a:pt x="0" y="254"/>
                    <a:pt x="0" y="568"/>
                  </a:cubicBezTo>
                  <a:cubicBezTo>
                    <a:pt x="0" y="879"/>
                    <a:pt x="251" y="1132"/>
                    <a:pt x="565" y="1132"/>
                  </a:cubicBezTo>
                  <a:lnTo>
                    <a:pt x="1697" y="1132"/>
                  </a:lnTo>
                  <a:cubicBezTo>
                    <a:pt x="2011" y="1132"/>
                    <a:pt x="2262" y="879"/>
                    <a:pt x="2262" y="568"/>
                  </a:cubicBezTo>
                  <a:cubicBezTo>
                    <a:pt x="2262" y="254"/>
                    <a:pt x="2011" y="0"/>
                    <a:pt x="16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grpSp>
        <p:nvGrpSpPr>
          <p:cNvPr id="40" name="Google Shape;302;p47"/>
          <p:cNvGrpSpPr/>
          <p:nvPr/>
        </p:nvGrpSpPr>
        <p:grpSpPr>
          <a:xfrm flipH="1">
            <a:off x="7579767" y="4160483"/>
            <a:ext cx="509167" cy="570376"/>
            <a:chOff x="3299850" y="238575"/>
            <a:chExt cx="427725" cy="482225"/>
          </a:xfrm>
        </p:grpSpPr>
        <p:sp>
          <p:nvSpPr>
            <p:cNvPr id="41" name="Google Shape;303;p47"/>
            <p:cNvSpPr/>
            <p:nvPr/>
          </p:nvSpPr>
          <p:spPr>
            <a:xfrm>
              <a:off x="3299850" y="323500"/>
              <a:ext cx="427725" cy="397300"/>
            </a:xfrm>
            <a:custGeom>
              <a:avLst/>
              <a:gdLst/>
              <a:ahLst/>
              <a:cxnLst/>
              <a:rect l="l" t="t" r="r" b="b"/>
              <a:pathLst>
                <a:path w="17109" h="15892" extrusionOk="0">
                  <a:moveTo>
                    <a:pt x="3397" y="6794"/>
                  </a:moveTo>
                  <a:lnTo>
                    <a:pt x="3397" y="14759"/>
                  </a:lnTo>
                  <a:lnTo>
                    <a:pt x="1132" y="14759"/>
                  </a:lnTo>
                  <a:lnTo>
                    <a:pt x="1132" y="6794"/>
                  </a:lnTo>
                  <a:close/>
                  <a:moveTo>
                    <a:pt x="9034" y="1132"/>
                  </a:moveTo>
                  <a:cubicBezTo>
                    <a:pt x="9683" y="1175"/>
                    <a:pt x="10191" y="1712"/>
                    <a:pt x="10191" y="2364"/>
                  </a:cubicBezTo>
                  <a:cubicBezTo>
                    <a:pt x="10191" y="3346"/>
                    <a:pt x="9774" y="5275"/>
                    <a:pt x="9221" y="5828"/>
                  </a:cubicBezTo>
                  <a:cubicBezTo>
                    <a:pt x="8865" y="6184"/>
                    <a:pt x="9119" y="6794"/>
                    <a:pt x="9623" y="6794"/>
                  </a:cubicBezTo>
                  <a:lnTo>
                    <a:pt x="15285" y="6794"/>
                  </a:lnTo>
                  <a:cubicBezTo>
                    <a:pt x="15599" y="6794"/>
                    <a:pt x="15849" y="7047"/>
                    <a:pt x="15849" y="7361"/>
                  </a:cubicBezTo>
                  <a:cubicBezTo>
                    <a:pt x="15849" y="7672"/>
                    <a:pt x="15599" y="7926"/>
                    <a:pt x="15285" y="7926"/>
                  </a:cubicBezTo>
                  <a:lnTo>
                    <a:pt x="11888" y="7926"/>
                  </a:lnTo>
                  <a:cubicBezTo>
                    <a:pt x="11574" y="7926"/>
                    <a:pt x="11323" y="8180"/>
                    <a:pt x="11323" y="8494"/>
                  </a:cubicBezTo>
                  <a:cubicBezTo>
                    <a:pt x="11323" y="8805"/>
                    <a:pt x="11574" y="9058"/>
                    <a:pt x="11888" y="9058"/>
                  </a:cubicBezTo>
                  <a:lnTo>
                    <a:pt x="15285" y="9058"/>
                  </a:lnTo>
                  <a:cubicBezTo>
                    <a:pt x="15586" y="9058"/>
                    <a:pt x="15852" y="9342"/>
                    <a:pt x="15852" y="9662"/>
                  </a:cubicBezTo>
                  <a:cubicBezTo>
                    <a:pt x="15852" y="9976"/>
                    <a:pt x="15599" y="10230"/>
                    <a:pt x="15285" y="10230"/>
                  </a:cubicBezTo>
                  <a:lnTo>
                    <a:pt x="11888" y="10230"/>
                  </a:lnTo>
                  <a:cubicBezTo>
                    <a:pt x="11574" y="10230"/>
                    <a:pt x="11323" y="10484"/>
                    <a:pt x="11323" y="10795"/>
                  </a:cubicBezTo>
                  <a:cubicBezTo>
                    <a:pt x="11323" y="11109"/>
                    <a:pt x="11574" y="11362"/>
                    <a:pt x="11888" y="11362"/>
                  </a:cubicBezTo>
                  <a:lnTo>
                    <a:pt x="14152" y="11362"/>
                  </a:lnTo>
                  <a:cubicBezTo>
                    <a:pt x="14466" y="11362"/>
                    <a:pt x="14717" y="11616"/>
                    <a:pt x="14717" y="11927"/>
                  </a:cubicBezTo>
                  <a:cubicBezTo>
                    <a:pt x="14717" y="12241"/>
                    <a:pt x="14466" y="12494"/>
                    <a:pt x="14152" y="12494"/>
                  </a:cubicBezTo>
                  <a:lnTo>
                    <a:pt x="11888" y="12494"/>
                  </a:lnTo>
                  <a:cubicBezTo>
                    <a:pt x="11574" y="12494"/>
                    <a:pt x="11323" y="12748"/>
                    <a:pt x="11323" y="13059"/>
                  </a:cubicBezTo>
                  <a:cubicBezTo>
                    <a:pt x="11323" y="13373"/>
                    <a:pt x="11574" y="13627"/>
                    <a:pt x="11888" y="13627"/>
                  </a:cubicBezTo>
                  <a:lnTo>
                    <a:pt x="13020" y="13627"/>
                  </a:lnTo>
                  <a:cubicBezTo>
                    <a:pt x="13334" y="13627"/>
                    <a:pt x="13585" y="13880"/>
                    <a:pt x="13585" y="14191"/>
                  </a:cubicBezTo>
                  <a:cubicBezTo>
                    <a:pt x="13585" y="14505"/>
                    <a:pt x="13334" y="14759"/>
                    <a:pt x="13020" y="14759"/>
                  </a:cubicBezTo>
                  <a:lnTo>
                    <a:pt x="9197" y="14759"/>
                  </a:lnTo>
                  <a:cubicBezTo>
                    <a:pt x="8041" y="14759"/>
                    <a:pt x="6890" y="14572"/>
                    <a:pt x="5794" y="14207"/>
                  </a:cubicBezTo>
                  <a:lnTo>
                    <a:pt x="4529" y="13784"/>
                  </a:lnTo>
                  <a:lnTo>
                    <a:pt x="4529" y="7712"/>
                  </a:lnTo>
                  <a:lnTo>
                    <a:pt x="5686" y="7132"/>
                  </a:lnTo>
                  <a:cubicBezTo>
                    <a:pt x="6265" y="6842"/>
                    <a:pt x="6797" y="6459"/>
                    <a:pt x="7253" y="6003"/>
                  </a:cubicBezTo>
                  <a:lnTo>
                    <a:pt x="7289" y="5963"/>
                  </a:lnTo>
                  <a:cubicBezTo>
                    <a:pt x="8352" y="4901"/>
                    <a:pt x="8917" y="2654"/>
                    <a:pt x="9034" y="1132"/>
                  </a:cubicBezTo>
                  <a:close/>
                  <a:moveTo>
                    <a:pt x="8491" y="0"/>
                  </a:moveTo>
                  <a:cubicBezTo>
                    <a:pt x="8177" y="0"/>
                    <a:pt x="7926" y="254"/>
                    <a:pt x="7926" y="568"/>
                  </a:cubicBezTo>
                  <a:cubicBezTo>
                    <a:pt x="7926" y="1887"/>
                    <a:pt x="7380" y="4276"/>
                    <a:pt x="6492" y="5166"/>
                  </a:cubicBezTo>
                  <a:lnTo>
                    <a:pt x="6456" y="5203"/>
                  </a:lnTo>
                  <a:cubicBezTo>
                    <a:pt x="6081" y="5574"/>
                    <a:pt x="5652" y="5885"/>
                    <a:pt x="5181" y="6120"/>
                  </a:cubicBezTo>
                  <a:lnTo>
                    <a:pt x="4529" y="6444"/>
                  </a:lnTo>
                  <a:lnTo>
                    <a:pt x="4529" y="6229"/>
                  </a:lnTo>
                  <a:cubicBezTo>
                    <a:pt x="4529" y="5915"/>
                    <a:pt x="4276" y="5661"/>
                    <a:pt x="3962" y="5661"/>
                  </a:cubicBezTo>
                  <a:lnTo>
                    <a:pt x="565" y="5661"/>
                  </a:lnTo>
                  <a:cubicBezTo>
                    <a:pt x="251" y="5661"/>
                    <a:pt x="0" y="5915"/>
                    <a:pt x="0" y="6229"/>
                  </a:cubicBezTo>
                  <a:lnTo>
                    <a:pt x="0" y="15324"/>
                  </a:lnTo>
                  <a:cubicBezTo>
                    <a:pt x="0" y="15638"/>
                    <a:pt x="251" y="15891"/>
                    <a:pt x="565" y="15891"/>
                  </a:cubicBezTo>
                  <a:lnTo>
                    <a:pt x="3962" y="15891"/>
                  </a:lnTo>
                  <a:cubicBezTo>
                    <a:pt x="4276" y="15891"/>
                    <a:pt x="4529" y="15638"/>
                    <a:pt x="4529" y="15324"/>
                  </a:cubicBezTo>
                  <a:lnTo>
                    <a:pt x="4529" y="14976"/>
                  </a:lnTo>
                  <a:lnTo>
                    <a:pt x="5435" y="15278"/>
                  </a:lnTo>
                  <a:cubicBezTo>
                    <a:pt x="6649" y="15683"/>
                    <a:pt x="7917" y="15888"/>
                    <a:pt x="9197" y="15888"/>
                  </a:cubicBezTo>
                  <a:lnTo>
                    <a:pt x="13020" y="15888"/>
                  </a:lnTo>
                  <a:cubicBezTo>
                    <a:pt x="14219" y="15888"/>
                    <a:pt x="15040" y="14681"/>
                    <a:pt x="14599" y="13566"/>
                  </a:cubicBezTo>
                  <a:cubicBezTo>
                    <a:pt x="15577" y="13298"/>
                    <a:pt x="16106" y="12241"/>
                    <a:pt x="15731" y="11302"/>
                  </a:cubicBezTo>
                  <a:cubicBezTo>
                    <a:pt x="16468" y="11100"/>
                    <a:pt x="16981" y="10429"/>
                    <a:pt x="16984" y="9662"/>
                  </a:cubicBezTo>
                  <a:cubicBezTo>
                    <a:pt x="16981" y="9233"/>
                    <a:pt x="16824" y="8823"/>
                    <a:pt x="16541" y="8503"/>
                  </a:cubicBezTo>
                  <a:cubicBezTo>
                    <a:pt x="16994" y="8005"/>
                    <a:pt x="17108" y="7289"/>
                    <a:pt x="16837" y="6673"/>
                  </a:cubicBezTo>
                  <a:cubicBezTo>
                    <a:pt x="16565" y="6060"/>
                    <a:pt x="15958" y="5661"/>
                    <a:pt x="15285" y="5661"/>
                  </a:cubicBezTo>
                  <a:lnTo>
                    <a:pt x="10635" y="5661"/>
                  </a:lnTo>
                  <a:cubicBezTo>
                    <a:pt x="11109" y="4577"/>
                    <a:pt x="11323" y="3104"/>
                    <a:pt x="11323" y="2364"/>
                  </a:cubicBezTo>
                  <a:cubicBezTo>
                    <a:pt x="11320" y="1060"/>
                    <a:pt x="10263" y="3"/>
                    <a:pt x="89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42" name="Google Shape;304;p47"/>
            <p:cNvSpPr/>
            <p:nvPr/>
          </p:nvSpPr>
          <p:spPr>
            <a:xfrm>
              <a:off x="3467650" y="238575"/>
              <a:ext cx="46525" cy="56650"/>
            </a:xfrm>
            <a:custGeom>
              <a:avLst/>
              <a:gdLst/>
              <a:ahLst/>
              <a:cxnLst/>
              <a:rect l="l" t="t" r="r" b="b"/>
              <a:pathLst>
                <a:path w="1861" h="2266" extrusionOk="0">
                  <a:moveTo>
                    <a:pt x="646" y="1"/>
                  </a:moveTo>
                  <a:cubicBezTo>
                    <a:pt x="561" y="1"/>
                    <a:pt x="475" y="20"/>
                    <a:pt x="393" y="61"/>
                  </a:cubicBezTo>
                  <a:cubicBezTo>
                    <a:pt x="112" y="199"/>
                    <a:pt x="0" y="541"/>
                    <a:pt x="139" y="821"/>
                  </a:cubicBezTo>
                  <a:lnTo>
                    <a:pt x="707" y="1954"/>
                  </a:lnTo>
                  <a:cubicBezTo>
                    <a:pt x="805" y="2150"/>
                    <a:pt x="1005" y="2265"/>
                    <a:pt x="1212" y="2265"/>
                  </a:cubicBezTo>
                  <a:cubicBezTo>
                    <a:pt x="1297" y="2265"/>
                    <a:pt x="1384" y="2246"/>
                    <a:pt x="1465" y="2204"/>
                  </a:cubicBezTo>
                  <a:cubicBezTo>
                    <a:pt x="1746" y="2065"/>
                    <a:pt x="1860" y="1727"/>
                    <a:pt x="1718" y="1446"/>
                  </a:cubicBezTo>
                  <a:lnTo>
                    <a:pt x="1154" y="314"/>
                  </a:lnTo>
                  <a:cubicBezTo>
                    <a:pt x="1053" y="115"/>
                    <a:pt x="854" y="1"/>
                    <a:pt x="6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43" name="Google Shape;305;p47"/>
            <p:cNvSpPr/>
            <p:nvPr/>
          </p:nvSpPr>
          <p:spPr>
            <a:xfrm>
              <a:off x="3566675" y="238575"/>
              <a:ext cx="46525" cy="56675"/>
            </a:xfrm>
            <a:custGeom>
              <a:avLst/>
              <a:gdLst/>
              <a:ahLst/>
              <a:cxnLst/>
              <a:rect l="l" t="t" r="r" b="b"/>
              <a:pathLst>
                <a:path w="1861" h="2267" extrusionOk="0">
                  <a:moveTo>
                    <a:pt x="1215" y="1"/>
                  </a:moveTo>
                  <a:cubicBezTo>
                    <a:pt x="1007" y="1"/>
                    <a:pt x="808" y="115"/>
                    <a:pt x="707" y="314"/>
                  </a:cubicBezTo>
                  <a:lnTo>
                    <a:pt x="143" y="1446"/>
                  </a:lnTo>
                  <a:cubicBezTo>
                    <a:pt x="1" y="1727"/>
                    <a:pt x="116" y="2065"/>
                    <a:pt x="396" y="2207"/>
                  </a:cubicBezTo>
                  <a:cubicBezTo>
                    <a:pt x="477" y="2247"/>
                    <a:pt x="562" y="2266"/>
                    <a:pt x="646" y="2266"/>
                  </a:cubicBezTo>
                  <a:cubicBezTo>
                    <a:pt x="854" y="2266"/>
                    <a:pt x="1055" y="2151"/>
                    <a:pt x="1154" y="1954"/>
                  </a:cubicBezTo>
                  <a:lnTo>
                    <a:pt x="1722" y="821"/>
                  </a:lnTo>
                  <a:cubicBezTo>
                    <a:pt x="1861" y="541"/>
                    <a:pt x="1749" y="199"/>
                    <a:pt x="1468" y="61"/>
                  </a:cubicBezTo>
                  <a:cubicBezTo>
                    <a:pt x="1387" y="20"/>
                    <a:pt x="1300" y="1"/>
                    <a:pt x="12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44" name="Google Shape;306;p47"/>
            <p:cNvSpPr/>
            <p:nvPr/>
          </p:nvSpPr>
          <p:spPr>
            <a:xfrm>
              <a:off x="3611225" y="323500"/>
              <a:ext cx="56550" cy="28325"/>
            </a:xfrm>
            <a:custGeom>
              <a:avLst/>
              <a:gdLst/>
              <a:ahLst/>
              <a:cxnLst/>
              <a:rect l="l" t="t" r="r" b="b"/>
              <a:pathLst>
                <a:path w="2262" h="1133" extrusionOk="0">
                  <a:moveTo>
                    <a:pt x="565" y="0"/>
                  </a:moveTo>
                  <a:cubicBezTo>
                    <a:pt x="251" y="0"/>
                    <a:pt x="0" y="254"/>
                    <a:pt x="0" y="568"/>
                  </a:cubicBezTo>
                  <a:cubicBezTo>
                    <a:pt x="0" y="879"/>
                    <a:pt x="251" y="1132"/>
                    <a:pt x="565" y="1132"/>
                  </a:cubicBezTo>
                  <a:lnTo>
                    <a:pt x="1697" y="1132"/>
                  </a:lnTo>
                  <a:cubicBezTo>
                    <a:pt x="2011" y="1132"/>
                    <a:pt x="2262" y="879"/>
                    <a:pt x="2262" y="568"/>
                  </a:cubicBezTo>
                  <a:cubicBezTo>
                    <a:pt x="2262" y="254"/>
                    <a:pt x="2011" y="0"/>
                    <a:pt x="16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45" name="Google Shape;307;p47"/>
            <p:cNvSpPr/>
            <p:nvPr/>
          </p:nvSpPr>
          <p:spPr>
            <a:xfrm>
              <a:off x="3413075" y="323500"/>
              <a:ext cx="56550" cy="28325"/>
            </a:xfrm>
            <a:custGeom>
              <a:avLst/>
              <a:gdLst/>
              <a:ahLst/>
              <a:cxnLst/>
              <a:rect l="l" t="t" r="r" b="b"/>
              <a:pathLst>
                <a:path w="2262" h="1133" extrusionOk="0">
                  <a:moveTo>
                    <a:pt x="565" y="0"/>
                  </a:moveTo>
                  <a:cubicBezTo>
                    <a:pt x="251" y="0"/>
                    <a:pt x="0" y="254"/>
                    <a:pt x="0" y="568"/>
                  </a:cubicBezTo>
                  <a:cubicBezTo>
                    <a:pt x="0" y="879"/>
                    <a:pt x="251" y="1132"/>
                    <a:pt x="565" y="1132"/>
                  </a:cubicBezTo>
                  <a:lnTo>
                    <a:pt x="1697" y="1132"/>
                  </a:lnTo>
                  <a:cubicBezTo>
                    <a:pt x="2011" y="1132"/>
                    <a:pt x="2262" y="879"/>
                    <a:pt x="2262" y="568"/>
                  </a:cubicBezTo>
                  <a:cubicBezTo>
                    <a:pt x="2262" y="254"/>
                    <a:pt x="2011" y="0"/>
                    <a:pt x="16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6" name="Google Shape;486;p5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657" y="2078010"/>
            <a:ext cx="9143998" cy="3065480"/>
          </a:xfrm>
          <a:prstGeom prst="rect">
            <a:avLst/>
          </a:prstGeom>
          <a:noFill/>
          <a:ln>
            <a:noFill/>
          </a:ln>
        </p:spPr>
      </p:pic>
      <p:sp>
        <p:nvSpPr>
          <p:cNvPr id="488" name="Google Shape;488;p58"/>
          <p:cNvSpPr txBox="1">
            <a:spLocks noGrp="1"/>
          </p:cNvSpPr>
          <p:nvPr>
            <p:ph type="title" idx="2"/>
          </p:nvPr>
        </p:nvSpPr>
        <p:spPr>
          <a:xfrm>
            <a:off x="0" y="195486"/>
            <a:ext cx="8064896" cy="1296144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ru-RU" sz="2400" b="1" dirty="0">
                <a:latin typeface="Century Gothic" panose="020B0502020202020204" pitchFamily="34" charset="0"/>
              </a:rPr>
              <a:t>Сделай первый шаг в своё успешное будущее! </a:t>
            </a:r>
            <a:r>
              <a:rPr lang="ru-RU" sz="2400" b="1" dirty="0" smtClean="0">
                <a:latin typeface="Century Gothic" panose="020B0502020202020204" pitchFamily="34" charset="0"/>
              </a:rPr>
              <a:t/>
            </a:r>
            <a:br>
              <a:rPr lang="ru-RU" sz="2400" b="1" dirty="0" smtClean="0">
                <a:latin typeface="Century Gothic" panose="020B0502020202020204" pitchFamily="34" charset="0"/>
              </a:rPr>
            </a:br>
            <a:r>
              <a:rPr lang="ru-RU" sz="2400" b="1" dirty="0" smtClean="0">
                <a:latin typeface="Century Gothic" panose="020B0502020202020204" pitchFamily="34" charset="0"/>
              </a:rPr>
              <a:t>Присоединяйся </a:t>
            </a:r>
            <a:r>
              <a:rPr lang="ru-RU" sz="2400" b="1" dirty="0">
                <a:latin typeface="Century Gothic" panose="020B0502020202020204" pitchFamily="34" charset="0"/>
              </a:rPr>
              <a:t>к нам!</a:t>
            </a:r>
            <a:endParaRPr sz="2800" dirty="0">
              <a:latin typeface="Century Gothic" panose="020B0502020202020204" pitchFamily="34" charset="0"/>
            </a:endParaRPr>
          </a:p>
        </p:txBody>
      </p:sp>
      <p:sp>
        <p:nvSpPr>
          <p:cNvPr id="489" name="Google Shape;489;p58"/>
          <p:cNvSpPr txBox="1">
            <a:spLocks noGrp="1"/>
          </p:cNvSpPr>
          <p:nvPr>
            <p:ph type="subTitle" idx="1"/>
          </p:nvPr>
        </p:nvSpPr>
        <p:spPr>
          <a:xfrm>
            <a:off x="1835696" y="1707654"/>
            <a:ext cx="7200800" cy="101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r"/>
            <a:r>
              <a:rPr lang="en-US" sz="1600" dirty="0">
                <a:solidFill>
                  <a:schemeClr val="accent5">
                    <a:lumMod val="95000"/>
                  </a:schemeClr>
                </a:solidFill>
                <a:latin typeface="Century Gothic" panose="020B0502020202020204" pitchFamily="34" charset="0"/>
              </a:rPr>
              <a:t>www</a:t>
            </a:r>
            <a:r>
              <a:rPr lang="ru-RU" sz="1600" dirty="0">
                <a:solidFill>
                  <a:schemeClr val="accent5">
                    <a:lumMod val="95000"/>
                  </a:schemeClr>
                </a:solidFill>
                <a:latin typeface="Century Gothic" panose="020B0502020202020204" pitchFamily="34" charset="0"/>
              </a:rPr>
              <a:t>.</a:t>
            </a:r>
            <a:r>
              <a:rPr lang="en-US" sz="1600" dirty="0">
                <a:solidFill>
                  <a:schemeClr val="accent5">
                    <a:lumMod val="95000"/>
                  </a:schemeClr>
                </a:solidFill>
                <a:latin typeface="Century Gothic" panose="020B0502020202020204" pitchFamily="34" charset="0"/>
              </a:rPr>
              <a:t>zvezdny.spb.ru</a:t>
            </a:r>
            <a:endParaRPr lang="ru-RU" sz="1600" dirty="0">
              <a:solidFill>
                <a:schemeClr val="accent5">
                  <a:lumMod val="95000"/>
                </a:schemeClr>
              </a:solidFill>
              <a:latin typeface="Century Gothic" panose="020B0502020202020204" pitchFamily="34" charset="0"/>
            </a:endParaRPr>
          </a:p>
          <a:p>
            <a:pPr algn="r" fontAlgn="base"/>
            <a:r>
              <a:rPr lang="ru-RU" sz="1600" dirty="0">
                <a:solidFill>
                  <a:schemeClr val="accent5">
                    <a:lumMod val="95000"/>
                  </a:schemeClr>
                </a:solidFill>
                <a:latin typeface="Century Gothic" panose="020B0502020202020204" pitchFamily="34" charset="0"/>
              </a:rPr>
              <a:t>Приемная комиссия: </a:t>
            </a:r>
          </a:p>
          <a:p>
            <a:pPr algn="r" fontAlgn="base"/>
            <a:r>
              <a:rPr lang="ru-RU" sz="1600" dirty="0">
                <a:solidFill>
                  <a:schemeClr val="accent5">
                    <a:lumMod val="95000"/>
                  </a:schemeClr>
                </a:solidFill>
                <a:latin typeface="Century Gothic" panose="020B0502020202020204" pitchFamily="34" charset="0"/>
              </a:rPr>
              <a:t>Телефон:  8 (812)727-97-09  </a:t>
            </a:r>
          </a:p>
          <a:p>
            <a:pPr algn="r" fontAlgn="base"/>
            <a:r>
              <a:rPr lang="ru-RU" sz="1600" dirty="0" smtClean="0">
                <a:solidFill>
                  <a:schemeClr val="accent5">
                    <a:lumMod val="95000"/>
                  </a:schemeClr>
                </a:solidFill>
                <a:latin typeface="Century Gothic" panose="020B0502020202020204" pitchFamily="34" charset="0"/>
              </a:rPr>
              <a:t>Электронная почта</a:t>
            </a:r>
            <a:r>
              <a:rPr lang="ru-RU" sz="1600" dirty="0">
                <a:solidFill>
                  <a:schemeClr val="accent5">
                    <a:lumMod val="95000"/>
                  </a:schemeClr>
                </a:solidFill>
                <a:latin typeface="Century Gothic" panose="020B0502020202020204" pitchFamily="34" charset="0"/>
              </a:rPr>
              <a:t>:  pkzv@yandex.ru </a:t>
            </a:r>
            <a:endParaRPr lang="ru-RU" sz="1600" dirty="0" smtClean="0">
              <a:solidFill>
                <a:schemeClr val="accent5">
                  <a:lumMod val="95000"/>
                </a:schemeClr>
              </a:solidFill>
              <a:latin typeface="Century Gothic" panose="020B0502020202020204" pitchFamily="34" charset="0"/>
            </a:endParaRPr>
          </a:p>
          <a:p>
            <a:pPr algn="r" fontAlgn="base"/>
            <a:r>
              <a:rPr lang="ru-RU" sz="1600" dirty="0" smtClean="0">
                <a:latin typeface="Century Gothic" panose="020B0502020202020204" pitchFamily="34" charset="0"/>
              </a:rPr>
              <a:t>Адрес</a:t>
            </a:r>
            <a:r>
              <a:rPr lang="en-US" sz="1600" dirty="0" smtClean="0">
                <a:latin typeface="Century Gothic" panose="020B0502020202020204" pitchFamily="34" charset="0"/>
              </a:rPr>
              <a:t>: </a:t>
            </a:r>
            <a:r>
              <a:rPr lang="ru-RU" sz="1600" dirty="0" err="1" smtClean="0">
                <a:latin typeface="Century Gothic" panose="020B0502020202020204" pitchFamily="34" charset="0"/>
              </a:rPr>
              <a:t>г.СПб</a:t>
            </a:r>
            <a:r>
              <a:rPr lang="ru-RU" sz="1600" dirty="0" smtClean="0">
                <a:latin typeface="Century Gothic" panose="020B0502020202020204" pitchFamily="34" charset="0"/>
              </a:rPr>
              <a:t>, </a:t>
            </a:r>
            <a:r>
              <a:rPr lang="ru-RU" sz="1600" dirty="0">
                <a:latin typeface="Century Gothic" panose="020B0502020202020204" pitchFamily="34" charset="0"/>
              </a:rPr>
              <a:t>Звёздная ул., дом 15, лит. А, корп.2</a:t>
            </a:r>
          </a:p>
          <a:p>
            <a:pPr algn="r" fontAlgn="base"/>
            <a:endParaRPr lang="ru-RU" sz="1600" dirty="0">
              <a:solidFill>
                <a:schemeClr val="accent5">
                  <a:lumMod val="95000"/>
                </a:scheme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492" name="Google Shape;492;p58"/>
          <p:cNvPicPr preferRelativeResize="0"/>
          <p:nvPr/>
        </p:nvPicPr>
        <p:blipFill rotWithShape="1">
          <a:blip r:embed="rId4">
            <a:alphaModFix/>
          </a:blip>
          <a:srcRect r="4580" b="6059"/>
          <a:stretch/>
        </p:blipFill>
        <p:spPr>
          <a:xfrm rot="10800000" flipH="1">
            <a:off x="3087561" y="1259412"/>
            <a:ext cx="1768544" cy="1498283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AutoShape 2" descr="im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336" y="3426473"/>
            <a:ext cx="1401316" cy="14013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 descr="http://qrcoder.ru/code/?https%3A%2F%2Fvk.com%2Fliceizvezdnii&amp;4&amp;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1791" y="3426473"/>
            <a:ext cx="1409700" cy="1409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0716" y="3767191"/>
            <a:ext cx="719880" cy="7198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object 5">
            <a:extLst>
              <a:ext uri="{FF2B5EF4-FFF2-40B4-BE49-F238E27FC236}">
                <a16:creationId xmlns:a16="http://schemas.microsoft.com/office/drawing/2014/main" xmlns="" xmlns:lc="http://schemas.openxmlformats.org/drawingml/2006/lockedCanvas" id="{33ACD083-0198-4391-B2E7-8CFF24B5CAFE}"/>
              </a:ext>
            </a:extLst>
          </p:cNvPr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6612003" y="3963523"/>
            <a:ext cx="843142" cy="32721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2" name="Google Shape;572;p63"/>
          <p:cNvPicPr preferRelativeResize="0"/>
          <p:nvPr/>
        </p:nvPicPr>
        <p:blipFill rotWithShape="1">
          <a:blip r:embed="rId3">
            <a:alphaModFix/>
          </a:blip>
          <a:srcRect l="51128" t="47324"/>
          <a:stretch/>
        </p:blipFill>
        <p:spPr>
          <a:xfrm>
            <a:off x="-1156297" y="-308570"/>
            <a:ext cx="3293427" cy="2709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 descr="https://sun9-east.userapi.com/sun9-58/s/v1/if2/M9cUSku5-OgtZEAPHwScpWP-QzAV3zvoYZwcWmW6110667HANmD9iDIH78upFc7j2FW-Sv0RIH3MWc9eH5KeyVKN.jpg?size=1502x2160&amp;quality=95&amp;type=albu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4218" y="842282"/>
            <a:ext cx="2786965" cy="391693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Google Shape;561;p6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093999" y="771550"/>
            <a:ext cx="3027404" cy="4104456"/>
          </a:xfrm>
          <a:prstGeom prst="rect">
            <a:avLst/>
          </a:prstGeom>
          <a:noFill/>
          <a:ln>
            <a:noFill/>
          </a:ln>
        </p:spPr>
      </p:pic>
      <p:sp>
        <p:nvSpPr>
          <p:cNvPr id="575" name="Google Shape;575;p63"/>
          <p:cNvSpPr txBox="1">
            <a:spLocks noGrp="1"/>
          </p:cNvSpPr>
          <p:nvPr>
            <p:ph type="subTitle" idx="1"/>
          </p:nvPr>
        </p:nvSpPr>
        <p:spPr>
          <a:xfrm>
            <a:off x="2135262" y="198174"/>
            <a:ext cx="7180716" cy="83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b="1" dirty="0" smtClean="0">
                <a:latin typeface="Century Gothic" panose="020B0502020202020204" pitchFamily="34" charset="0"/>
              </a:rPr>
              <a:t>Пантелеенко Римма Александровна </a:t>
            </a:r>
            <a:r>
              <a:rPr lang="ru-RU" sz="1800" dirty="0" smtClean="0">
                <a:latin typeface="Century Gothic" panose="020B0502020202020204" pitchFamily="34" charset="0"/>
              </a:rPr>
              <a:t>– директор 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dirty="0" smtClean="0">
                <a:latin typeface="Century Gothic" panose="020B0502020202020204" pitchFamily="34" charset="0"/>
              </a:rPr>
              <a:t>СПб ГБ ПОУ «Колледж «Звёздный».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ru-RU" sz="1600" dirty="0">
              <a:latin typeface="Century Gothic" panose="020B0502020202020204" pitchFamily="34" charset="0"/>
            </a:endParaRPr>
          </a:p>
        </p:txBody>
      </p:sp>
      <p:pic>
        <p:nvPicPr>
          <p:cNvPr id="576" name="Google Shape;576;p63"/>
          <p:cNvPicPr preferRelativeResize="0"/>
          <p:nvPr/>
        </p:nvPicPr>
        <p:blipFill rotWithShape="1">
          <a:blip r:embed="rId3">
            <a:alphaModFix/>
          </a:blip>
          <a:srcRect l="1050" t="45817" r="50078" b="1506"/>
          <a:stretch/>
        </p:blipFill>
        <p:spPr>
          <a:xfrm>
            <a:off x="5940152" y="3404516"/>
            <a:ext cx="3293427" cy="2709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578" name="Google Shape;578;p63"/>
          <p:cNvPicPr preferRelativeResize="0"/>
          <p:nvPr/>
        </p:nvPicPr>
        <p:blipFill rotWithShape="1">
          <a:blip r:embed="rId6">
            <a:alphaModFix/>
          </a:blip>
          <a:srcRect l="10666" t="17200" b="17200"/>
          <a:stretch/>
        </p:blipFill>
        <p:spPr>
          <a:xfrm rot="10800000" flipH="1">
            <a:off x="-27844" y="3788888"/>
            <a:ext cx="2188000" cy="1254774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4305882" y="1275606"/>
            <a:ext cx="4429877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dirty="0">
                <a:solidFill>
                  <a:schemeClr val="accent4"/>
                </a:solidFill>
                <a:latin typeface="Century Gothic" panose="020B0502020202020204" pitchFamily="34" charset="0"/>
              </a:rPr>
              <a:t>Римма Александровна активно развивает и модернизирует колледж, тем самым продвигая его на наиболее высокий уровень. Помимо качественного обучения, директор колледжа активно реализует творческие, интерактивные и разнообразные направления для любых специализаций и различных интересов.</a:t>
            </a:r>
          </a:p>
          <a:p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3714854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p47"/>
          <p:cNvSpPr txBox="1">
            <a:spLocks noGrp="1"/>
          </p:cNvSpPr>
          <p:nvPr>
            <p:ph type="title"/>
          </p:nvPr>
        </p:nvSpPr>
        <p:spPr>
          <a:xfrm>
            <a:off x="683568" y="123478"/>
            <a:ext cx="7717500" cy="740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b="1" dirty="0" smtClean="0">
                <a:latin typeface="Century Gothic" panose="020B0502020202020204" pitchFamily="34" charset="0"/>
              </a:rPr>
              <a:t>38.02.04 Коммерция (по отраслям)</a:t>
            </a:r>
            <a:endParaRPr b="1" dirty="0">
              <a:latin typeface="Century Gothic" panose="020B0502020202020204" pitchFamily="34" charset="0"/>
            </a:endParaRPr>
          </a:p>
        </p:txBody>
      </p:sp>
      <p:sp>
        <p:nvSpPr>
          <p:cNvPr id="296" name="Google Shape;296;p47"/>
          <p:cNvSpPr txBox="1">
            <a:spLocks noGrp="1"/>
          </p:cNvSpPr>
          <p:nvPr>
            <p:ph type="title" idx="2"/>
          </p:nvPr>
        </p:nvSpPr>
        <p:spPr>
          <a:xfrm>
            <a:off x="75169" y="3939902"/>
            <a:ext cx="4200258" cy="52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 smtClean="0">
                <a:latin typeface="Century Gothic" panose="020B0502020202020204" pitchFamily="34" charset="0"/>
              </a:rPr>
              <a:t>Бюджетное </a:t>
            </a:r>
            <a:br>
              <a:rPr lang="ru-RU" dirty="0" smtClean="0">
                <a:latin typeface="Century Gothic" panose="020B0502020202020204" pitchFamily="34" charset="0"/>
              </a:rPr>
            </a:br>
            <a:r>
              <a:rPr lang="ru-RU" dirty="0" smtClean="0">
                <a:latin typeface="Century Gothic" panose="020B0502020202020204" pitchFamily="34" charset="0"/>
              </a:rPr>
              <a:t>отделение </a:t>
            </a:r>
            <a:endParaRPr dirty="0">
              <a:latin typeface="Century Gothic" panose="020B0502020202020204" pitchFamily="34" charset="0"/>
            </a:endParaRPr>
          </a:p>
        </p:txBody>
      </p:sp>
      <p:sp>
        <p:nvSpPr>
          <p:cNvPr id="298" name="Google Shape;298;p47"/>
          <p:cNvSpPr txBox="1">
            <a:spLocks noGrp="1"/>
          </p:cNvSpPr>
          <p:nvPr>
            <p:ph type="title" idx="3"/>
          </p:nvPr>
        </p:nvSpPr>
        <p:spPr>
          <a:xfrm>
            <a:off x="3794418" y="3939902"/>
            <a:ext cx="5400600" cy="52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 smtClean="0">
                <a:latin typeface="Century Gothic" panose="020B0502020202020204" pitchFamily="34" charset="0"/>
              </a:rPr>
              <a:t>Внебюджетное </a:t>
            </a:r>
            <a:br>
              <a:rPr lang="ru-RU" dirty="0" smtClean="0">
                <a:latin typeface="Century Gothic" panose="020B0502020202020204" pitchFamily="34" charset="0"/>
              </a:rPr>
            </a:br>
            <a:r>
              <a:rPr lang="ru-RU" dirty="0" smtClean="0">
                <a:latin typeface="Century Gothic" panose="020B0502020202020204" pitchFamily="34" charset="0"/>
              </a:rPr>
              <a:t>отделение</a:t>
            </a:r>
            <a:endParaRPr dirty="0">
              <a:latin typeface="Century Gothic" panose="020B0502020202020204" pitchFamily="34" charset="0"/>
            </a:endParaRPr>
          </a:p>
        </p:txBody>
      </p:sp>
      <p:sp>
        <p:nvSpPr>
          <p:cNvPr id="300" name="Google Shape;300;p47"/>
          <p:cNvSpPr/>
          <p:nvPr/>
        </p:nvSpPr>
        <p:spPr>
          <a:xfrm>
            <a:off x="5646918" y="2441794"/>
            <a:ext cx="1695600" cy="1088700"/>
          </a:xfrm>
          <a:prstGeom prst="roundRect">
            <a:avLst>
              <a:gd name="adj" fmla="val 15604"/>
            </a:avLst>
          </a:prstGeom>
          <a:solidFill>
            <a:schemeClr val="accent3"/>
          </a:solidFill>
          <a:ln>
            <a:noFill/>
          </a:ln>
          <a:effectLst>
            <a:outerShdw blurRad="142875" dist="28575" dir="5400000" algn="bl" rotWithShape="0">
              <a:schemeClr val="dk1">
                <a:alpha val="19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entury Gothic" panose="020B0502020202020204" pitchFamily="34" charset="0"/>
            </a:endParaRPr>
          </a:p>
        </p:txBody>
      </p:sp>
      <p:sp>
        <p:nvSpPr>
          <p:cNvPr id="301" name="Google Shape;301;p47"/>
          <p:cNvSpPr/>
          <p:nvPr/>
        </p:nvSpPr>
        <p:spPr>
          <a:xfrm>
            <a:off x="1327498" y="2393631"/>
            <a:ext cx="1695600" cy="1088700"/>
          </a:xfrm>
          <a:prstGeom prst="roundRect">
            <a:avLst>
              <a:gd name="adj" fmla="val 15604"/>
            </a:avLst>
          </a:prstGeom>
          <a:solidFill>
            <a:schemeClr val="accent3"/>
          </a:solidFill>
          <a:ln>
            <a:noFill/>
          </a:ln>
          <a:effectLst>
            <a:outerShdw blurRad="142875" dist="28575" dir="5400000" algn="bl" rotWithShape="0">
              <a:schemeClr val="dk1">
                <a:alpha val="19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entury Gothic" panose="020B0502020202020204" pitchFamily="34" charset="0"/>
            </a:endParaRPr>
          </a:p>
        </p:txBody>
      </p:sp>
      <p:pic>
        <p:nvPicPr>
          <p:cNvPr id="312" name="Google Shape;312;p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91880" y="1221365"/>
            <a:ext cx="2232057" cy="163156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2" name="Google Shape;15699;p83"/>
          <p:cNvGrpSpPr/>
          <p:nvPr/>
        </p:nvGrpSpPr>
        <p:grpSpPr>
          <a:xfrm>
            <a:off x="6175075" y="2737877"/>
            <a:ext cx="637724" cy="456919"/>
            <a:chOff x="-60621600" y="2716100"/>
            <a:chExt cx="316650" cy="226875"/>
          </a:xfrm>
          <a:solidFill>
            <a:schemeClr val="tx1"/>
          </a:solidFill>
        </p:grpSpPr>
        <p:sp>
          <p:nvSpPr>
            <p:cNvPr id="23" name="Google Shape;15700;p83"/>
            <p:cNvSpPr/>
            <p:nvPr/>
          </p:nvSpPr>
          <p:spPr>
            <a:xfrm>
              <a:off x="-60621600" y="2716100"/>
              <a:ext cx="316650" cy="226875"/>
            </a:xfrm>
            <a:custGeom>
              <a:avLst/>
              <a:gdLst/>
              <a:ahLst/>
              <a:cxnLst/>
              <a:rect l="l" t="t" r="r" b="b"/>
              <a:pathLst>
                <a:path w="12666" h="9075" extrusionOk="0">
                  <a:moveTo>
                    <a:pt x="11374" y="789"/>
                  </a:moveTo>
                  <a:cubicBezTo>
                    <a:pt x="11626" y="789"/>
                    <a:pt x="11815" y="1009"/>
                    <a:pt x="11815" y="1230"/>
                  </a:cubicBezTo>
                  <a:lnTo>
                    <a:pt x="11815" y="1671"/>
                  </a:lnTo>
                  <a:lnTo>
                    <a:pt x="788" y="1671"/>
                  </a:lnTo>
                  <a:lnTo>
                    <a:pt x="788" y="1230"/>
                  </a:lnTo>
                  <a:cubicBezTo>
                    <a:pt x="788" y="1009"/>
                    <a:pt x="977" y="789"/>
                    <a:pt x="1166" y="789"/>
                  </a:cubicBezTo>
                  <a:close/>
                  <a:moveTo>
                    <a:pt x="11815" y="2490"/>
                  </a:moveTo>
                  <a:lnTo>
                    <a:pt x="11815" y="7877"/>
                  </a:lnTo>
                  <a:cubicBezTo>
                    <a:pt x="11815" y="8129"/>
                    <a:pt x="11626" y="8318"/>
                    <a:pt x="11374" y="8318"/>
                  </a:cubicBezTo>
                  <a:lnTo>
                    <a:pt x="1166" y="8318"/>
                  </a:lnTo>
                  <a:cubicBezTo>
                    <a:pt x="946" y="8318"/>
                    <a:pt x="788" y="8129"/>
                    <a:pt x="788" y="7877"/>
                  </a:cubicBezTo>
                  <a:lnTo>
                    <a:pt x="788" y="2490"/>
                  </a:lnTo>
                  <a:close/>
                  <a:moveTo>
                    <a:pt x="1229" y="1"/>
                  </a:moveTo>
                  <a:cubicBezTo>
                    <a:pt x="536" y="1"/>
                    <a:pt x="1" y="568"/>
                    <a:pt x="1" y="1230"/>
                  </a:cubicBezTo>
                  <a:lnTo>
                    <a:pt x="1" y="7846"/>
                  </a:lnTo>
                  <a:cubicBezTo>
                    <a:pt x="1" y="8507"/>
                    <a:pt x="536" y="9074"/>
                    <a:pt x="1229" y="9074"/>
                  </a:cubicBezTo>
                  <a:lnTo>
                    <a:pt x="11406" y="9074"/>
                  </a:lnTo>
                  <a:cubicBezTo>
                    <a:pt x="12099" y="9074"/>
                    <a:pt x="12666" y="8507"/>
                    <a:pt x="12666" y="7846"/>
                  </a:cubicBezTo>
                  <a:lnTo>
                    <a:pt x="12666" y="1230"/>
                  </a:lnTo>
                  <a:cubicBezTo>
                    <a:pt x="12634" y="568"/>
                    <a:pt x="12099" y="1"/>
                    <a:pt x="11406" y="1"/>
                  </a:cubicBezTo>
                  <a:close/>
                </a:path>
              </a:pathLst>
            </a:custGeom>
            <a:grpFill/>
            <a:ln>
              <a:solidFill>
                <a:schemeClr val="tx1">
                  <a:lumMod val="50000"/>
                </a:schemeClr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15701;p83"/>
            <p:cNvSpPr/>
            <p:nvPr/>
          </p:nvSpPr>
          <p:spPr>
            <a:xfrm>
              <a:off x="-60546775" y="2798025"/>
              <a:ext cx="166225" cy="104775"/>
            </a:xfrm>
            <a:custGeom>
              <a:avLst/>
              <a:gdLst/>
              <a:ahLst/>
              <a:cxnLst/>
              <a:rect l="l" t="t" r="r" b="b"/>
              <a:pathLst>
                <a:path w="6649" h="4191" extrusionOk="0">
                  <a:moveTo>
                    <a:pt x="2080" y="883"/>
                  </a:moveTo>
                  <a:cubicBezTo>
                    <a:pt x="2332" y="883"/>
                    <a:pt x="2553" y="946"/>
                    <a:pt x="2805" y="1072"/>
                  </a:cubicBezTo>
                  <a:cubicBezTo>
                    <a:pt x="2647" y="1387"/>
                    <a:pt x="2521" y="1733"/>
                    <a:pt x="2521" y="2080"/>
                  </a:cubicBezTo>
                  <a:cubicBezTo>
                    <a:pt x="2521" y="2489"/>
                    <a:pt x="2647" y="2804"/>
                    <a:pt x="2805" y="3119"/>
                  </a:cubicBezTo>
                  <a:cubicBezTo>
                    <a:pt x="2584" y="3245"/>
                    <a:pt x="2364" y="3308"/>
                    <a:pt x="2080" y="3308"/>
                  </a:cubicBezTo>
                  <a:cubicBezTo>
                    <a:pt x="1418" y="3308"/>
                    <a:pt x="820" y="2741"/>
                    <a:pt x="820" y="2048"/>
                  </a:cubicBezTo>
                  <a:cubicBezTo>
                    <a:pt x="820" y="1418"/>
                    <a:pt x="1418" y="883"/>
                    <a:pt x="2080" y="883"/>
                  </a:cubicBezTo>
                  <a:close/>
                  <a:moveTo>
                    <a:pt x="4569" y="883"/>
                  </a:moveTo>
                  <a:cubicBezTo>
                    <a:pt x="5231" y="883"/>
                    <a:pt x="5798" y="1418"/>
                    <a:pt x="5798" y="2080"/>
                  </a:cubicBezTo>
                  <a:cubicBezTo>
                    <a:pt x="5798" y="2741"/>
                    <a:pt x="5231" y="3340"/>
                    <a:pt x="4569" y="3340"/>
                  </a:cubicBezTo>
                  <a:cubicBezTo>
                    <a:pt x="3907" y="3340"/>
                    <a:pt x="3340" y="2804"/>
                    <a:pt x="3340" y="2080"/>
                  </a:cubicBezTo>
                  <a:cubicBezTo>
                    <a:pt x="3309" y="1418"/>
                    <a:pt x="3907" y="883"/>
                    <a:pt x="4569" y="883"/>
                  </a:cubicBezTo>
                  <a:close/>
                  <a:moveTo>
                    <a:pt x="2080" y="0"/>
                  </a:moveTo>
                  <a:cubicBezTo>
                    <a:pt x="946" y="0"/>
                    <a:pt x="1" y="946"/>
                    <a:pt x="1" y="2080"/>
                  </a:cubicBezTo>
                  <a:cubicBezTo>
                    <a:pt x="1" y="3245"/>
                    <a:pt x="946" y="4191"/>
                    <a:pt x="2080" y="4191"/>
                  </a:cubicBezTo>
                  <a:cubicBezTo>
                    <a:pt x="2521" y="4191"/>
                    <a:pt x="2962" y="4033"/>
                    <a:pt x="3340" y="3749"/>
                  </a:cubicBezTo>
                  <a:cubicBezTo>
                    <a:pt x="3687" y="4033"/>
                    <a:pt x="4128" y="4191"/>
                    <a:pt x="4569" y="4191"/>
                  </a:cubicBezTo>
                  <a:cubicBezTo>
                    <a:pt x="5703" y="4191"/>
                    <a:pt x="6648" y="3245"/>
                    <a:pt x="6648" y="2080"/>
                  </a:cubicBezTo>
                  <a:cubicBezTo>
                    <a:pt x="6648" y="946"/>
                    <a:pt x="5703" y="0"/>
                    <a:pt x="4569" y="0"/>
                  </a:cubicBezTo>
                  <a:cubicBezTo>
                    <a:pt x="4096" y="0"/>
                    <a:pt x="3655" y="158"/>
                    <a:pt x="3340" y="441"/>
                  </a:cubicBezTo>
                  <a:cubicBezTo>
                    <a:pt x="2994" y="158"/>
                    <a:pt x="2553" y="0"/>
                    <a:pt x="2080" y="0"/>
                  </a:cubicBezTo>
                  <a:close/>
                </a:path>
              </a:pathLst>
            </a:custGeom>
            <a:grpFill/>
            <a:ln>
              <a:solidFill>
                <a:schemeClr val="tx1">
                  <a:lumMod val="50000"/>
                </a:schemeClr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" name="Google Shape;15668;p83"/>
          <p:cNvGrpSpPr/>
          <p:nvPr/>
        </p:nvGrpSpPr>
        <p:grpSpPr>
          <a:xfrm>
            <a:off x="1849239" y="2638561"/>
            <a:ext cx="593970" cy="576374"/>
            <a:chOff x="-59481900" y="2290800"/>
            <a:chExt cx="319000" cy="309550"/>
          </a:xfrm>
          <a:solidFill>
            <a:schemeClr val="tx1"/>
          </a:solidFill>
        </p:grpSpPr>
        <p:sp>
          <p:nvSpPr>
            <p:cNvPr id="26" name="Google Shape;15669;p83"/>
            <p:cNvSpPr/>
            <p:nvPr/>
          </p:nvSpPr>
          <p:spPr>
            <a:xfrm>
              <a:off x="-59481900" y="2290800"/>
              <a:ext cx="319000" cy="309550"/>
            </a:xfrm>
            <a:custGeom>
              <a:avLst/>
              <a:gdLst/>
              <a:ahLst/>
              <a:cxnLst/>
              <a:rect l="l" t="t" r="r" b="b"/>
              <a:pathLst>
                <a:path w="12760" h="12382" extrusionOk="0">
                  <a:moveTo>
                    <a:pt x="6427" y="851"/>
                  </a:moveTo>
                  <a:cubicBezTo>
                    <a:pt x="6900" y="851"/>
                    <a:pt x="7247" y="1197"/>
                    <a:pt x="7247" y="1670"/>
                  </a:cubicBezTo>
                  <a:lnTo>
                    <a:pt x="7247" y="4159"/>
                  </a:lnTo>
                  <a:lnTo>
                    <a:pt x="5608" y="4159"/>
                  </a:lnTo>
                  <a:lnTo>
                    <a:pt x="5608" y="1670"/>
                  </a:lnTo>
                  <a:cubicBezTo>
                    <a:pt x="5608" y="1197"/>
                    <a:pt x="5955" y="851"/>
                    <a:pt x="6427" y="851"/>
                  </a:cubicBezTo>
                  <a:close/>
                  <a:moveTo>
                    <a:pt x="11594" y="3308"/>
                  </a:moveTo>
                  <a:cubicBezTo>
                    <a:pt x="11846" y="3308"/>
                    <a:pt x="12004" y="3529"/>
                    <a:pt x="12004" y="3749"/>
                  </a:cubicBezTo>
                  <a:lnTo>
                    <a:pt x="12004" y="11185"/>
                  </a:lnTo>
                  <a:lnTo>
                    <a:pt x="11941" y="11185"/>
                  </a:lnTo>
                  <a:cubicBezTo>
                    <a:pt x="11941" y="11437"/>
                    <a:pt x="11752" y="11594"/>
                    <a:pt x="11563" y="11594"/>
                  </a:cubicBezTo>
                  <a:lnTo>
                    <a:pt x="1355" y="11594"/>
                  </a:lnTo>
                  <a:cubicBezTo>
                    <a:pt x="1103" y="11594"/>
                    <a:pt x="914" y="11405"/>
                    <a:pt x="914" y="11185"/>
                  </a:cubicBezTo>
                  <a:lnTo>
                    <a:pt x="914" y="3749"/>
                  </a:lnTo>
                  <a:cubicBezTo>
                    <a:pt x="914" y="3529"/>
                    <a:pt x="1103" y="3308"/>
                    <a:pt x="1355" y="3308"/>
                  </a:cubicBezTo>
                  <a:lnTo>
                    <a:pt x="4821" y="3308"/>
                  </a:lnTo>
                  <a:lnTo>
                    <a:pt x="4821" y="4568"/>
                  </a:lnTo>
                  <a:cubicBezTo>
                    <a:pt x="4821" y="4821"/>
                    <a:pt x="5010" y="5010"/>
                    <a:pt x="5199" y="5010"/>
                  </a:cubicBezTo>
                  <a:lnTo>
                    <a:pt x="7688" y="5010"/>
                  </a:lnTo>
                  <a:cubicBezTo>
                    <a:pt x="7940" y="5010"/>
                    <a:pt x="8129" y="4821"/>
                    <a:pt x="8129" y="4568"/>
                  </a:cubicBezTo>
                  <a:lnTo>
                    <a:pt x="8129" y="3308"/>
                  </a:lnTo>
                  <a:close/>
                  <a:moveTo>
                    <a:pt x="6396" y="0"/>
                  </a:moveTo>
                  <a:cubicBezTo>
                    <a:pt x="5482" y="0"/>
                    <a:pt x="4726" y="756"/>
                    <a:pt x="4726" y="1670"/>
                  </a:cubicBezTo>
                  <a:lnTo>
                    <a:pt x="4726" y="2489"/>
                  </a:lnTo>
                  <a:lnTo>
                    <a:pt x="1261" y="2489"/>
                  </a:lnTo>
                  <a:cubicBezTo>
                    <a:pt x="599" y="2489"/>
                    <a:pt x="0" y="3056"/>
                    <a:pt x="0" y="3718"/>
                  </a:cubicBezTo>
                  <a:lnTo>
                    <a:pt x="0" y="11153"/>
                  </a:lnTo>
                  <a:cubicBezTo>
                    <a:pt x="0" y="11815"/>
                    <a:pt x="568" y="12382"/>
                    <a:pt x="1261" y="12382"/>
                  </a:cubicBezTo>
                  <a:lnTo>
                    <a:pt x="11468" y="12382"/>
                  </a:lnTo>
                  <a:cubicBezTo>
                    <a:pt x="12130" y="12382"/>
                    <a:pt x="12697" y="11815"/>
                    <a:pt x="12697" y="11153"/>
                  </a:cubicBezTo>
                  <a:lnTo>
                    <a:pt x="12697" y="3749"/>
                  </a:lnTo>
                  <a:cubicBezTo>
                    <a:pt x="12760" y="3025"/>
                    <a:pt x="12193" y="2489"/>
                    <a:pt x="11500" y="2489"/>
                  </a:cubicBezTo>
                  <a:lnTo>
                    <a:pt x="8034" y="2489"/>
                  </a:lnTo>
                  <a:lnTo>
                    <a:pt x="8034" y="1670"/>
                  </a:lnTo>
                  <a:cubicBezTo>
                    <a:pt x="8034" y="756"/>
                    <a:pt x="7310" y="0"/>
                    <a:pt x="6396" y="0"/>
                  </a:cubicBezTo>
                  <a:close/>
                </a:path>
              </a:pathLst>
            </a:custGeom>
            <a:grpFill/>
            <a:ln>
              <a:solidFill>
                <a:schemeClr val="tx1">
                  <a:lumMod val="50000"/>
                </a:schemeClr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15670;p83"/>
            <p:cNvSpPr/>
            <p:nvPr/>
          </p:nvSpPr>
          <p:spPr>
            <a:xfrm>
              <a:off x="-59287350" y="2456200"/>
              <a:ext cx="83500" cy="21275"/>
            </a:xfrm>
            <a:custGeom>
              <a:avLst/>
              <a:gdLst/>
              <a:ahLst/>
              <a:cxnLst/>
              <a:rect l="l" t="t" r="r" b="b"/>
              <a:pathLst>
                <a:path w="3340" h="851" extrusionOk="0">
                  <a:moveTo>
                    <a:pt x="410" y="0"/>
                  </a:moveTo>
                  <a:cubicBezTo>
                    <a:pt x="189" y="0"/>
                    <a:pt x="0" y="221"/>
                    <a:pt x="0" y="441"/>
                  </a:cubicBezTo>
                  <a:cubicBezTo>
                    <a:pt x="0" y="693"/>
                    <a:pt x="189" y="851"/>
                    <a:pt x="410" y="851"/>
                  </a:cubicBezTo>
                  <a:lnTo>
                    <a:pt x="2899" y="851"/>
                  </a:lnTo>
                  <a:cubicBezTo>
                    <a:pt x="3151" y="851"/>
                    <a:pt x="3308" y="630"/>
                    <a:pt x="3308" y="441"/>
                  </a:cubicBezTo>
                  <a:cubicBezTo>
                    <a:pt x="3340" y="221"/>
                    <a:pt x="3151" y="0"/>
                    <a:pt x="2899" y="0"/>
                  </a:cubicBezTo>
                  <a:close/>
                </a:path>
              </a:pathLst>
            </a:custGeom>
            <a:grpFill/>
            <a:ln>
              <a:solidFill>
                <a:schemeClr val="tx1">
                  <a:lumMod val="50000"/>
                </a:schemeClr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15671;p83"/>
            <p:cNvSpPr/>
            <p:nvPr/>
          </p:nvSpPr>
          <p:spPr>
            <a:xfrm>
              <a:off x="-59287350" y="2497950"/>
              <a:ext cx="83500" cy="21275"/>
            </a:xfrm>
            <a:custGeom>
              <a:avLst/>
              <a:gdLst/>
              <a:ahLst/>
              <a:cxnLst/>
              <a:rect l="l" t="t" r="r" b="b"/>
              <a:pathLst>
                <a:path w="3340" h="851" extrusionOk="0">
                  <a:moveTo>
                    <a:pt x="410" y="0"/>
                  </a:moveTo>
                  <a:cubicBezTo>
                    <a:pt x="189" y="0"/>
                    <a:pt x="0" y="189"/>
                    <a:pt x="0" y="441"/>
                  </a:cubicBezTo>
                  <a:cubicBezTo>
                    <a:pt x="0" y="662"/>
                    <a:pt x="189" y="851"/>
                    <a:pt x="410" y="851"/>
                  </a:cubicBezTo>
                  <a:lnTo>
                    <a:pt x="2899" y="851"/>
                  </a:lnTo>
                  <a:cubicBezTo>
                    <a:pt x="3151" y="851"/>
                    <a:pt x="3308" y="662"/>
                    <a:pt x="3308" y="441"/>
                  </a:cubicBezTo>
                  <a:cubicBezTo>
                    <a:pt x="3340" y="189"/>
                    <a:pt x="3151" y="0"/>
                    <a:pt x="2899" y="0"/>
                  </a:cubicBezTo>
                  <a:close/>
                </a:path>
              </a:pathLst>
            </a:custGeom>
            <a:grpFill/>
            <a:ln>
              <a:solidFill>
                <a:schemeClr val="tx1">
                  <a:lumMod val="50000"/>
                </a:schemeClr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15672;p83"/>
            <p:cNvSpPr/>
            <p:nvPr/>
          </p:nvSpPr>
          <p:spPr>
            <a:xfrm>
              <a:off x="-59287350" y="2538900"/>
              <a:ext cx="82700" cy="22075"/>
            </a:xfrm>
            <a:custGeom>
              <a:avLst/>
              <a:gdLst/>
              <a:ahLst/>
              <a:cxnLst/>
              <a:rect l="l" t="t" r="r" b="b"/>
              <a:pathLst>
                <a:path w="3308" h="883" extrusionOk="0">
                  <a:moveTo>
                    <a:pt x="410" y="0"/>
                  </a:moveTo>
                  <a:cubicBezTo>
                    <a:pt x="189" y="0"/>
                    <a:pt x="0" y="221"/>
                    <a:pt x="0" y="441"/>
                  </a:cubicBezTo>
                  <a:cubicBezTo>
                    <a:pt x="0" y="662"/>
                    <a:pt x="189" y="882"/>
                    <a:pt x="410" y="882"/>
                  </a:cubicBezTo>
                  <a:lnTo>
                    <a:pt x="2899" y="882"/>
                  </a:lnTo>
                  <a:cubicBezTo>
                    <a:pt x="3151" y="882"/>
                    <a:pt x="3308" y="662"/>
                    <a:pt x="3308" y="441"/>
                  </a:cubicBezTo>
                  <a:cubicBezTo>
                    <a:pt x="3308" y="221"/>
                    <a:pt x="3151" y="0"/>
                    <a:pt x="2899" y="0"/>
                  </a:cubicBezTo>
                  <a:close/>
                </a:path>
              </a:pathLst>
            </a:custGeom>
            <a:grpFill/>
            <a:ln>
              <a:solidFill>
                <a:schemeClr val="tx1">
                  <a:lumMod val="50000"/>
                </a:schemeClr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15673;p83"/>
            <p:cNvSpPr/>
            <p:nvPr/>
          </p:nvSpPr>
          <p:spPr>
            <a:xfrm>
              <a:off x="-59439375" y="2425425"/>
              <a:ext cx="125250" cy="134750"/>
            </a:xfrm>
            <a:custGeom>
              <a:avLst/>
              <a:gdLst/>
              <a:ahLst/>
              <a:cxnLst/>
              <a:rect l="l" t="t" r="r" b="b"/>
              <a:pathLst>
                <a:path w="5010" h="5390" extrusionOk="0">
                  <a:moveTo>
                    <a:pt x="2518" y="855"/>
                  </a:moveTo>
                  <a:cubicBezTo>
                    <a:pt x="2722" y="855"/>
                    <a:pt x="2928" y="925"/>
                    <a:pt x="3088" y="1074"/>
                  </a:cubicBezTo>
                  <a:cubicBezTo>
                    <a:pt x="3277" y="1294"/>
                    <a:pt x="3340" y="1609"/>
                    <a:pt x="3277" y="1924"/>
                  </a:cubicBezTo>
                  <a:cubicBezTo>
                    <a:pt x="3183" y="2176"/>
                    <a:pt x="2994" y="2428"/>
                    <a:pt x="2710" y="2460"/>
                  </a:cubicBezTo>
                  <a:cubicBezTo>
                    <a:pt x="2626" y="2485"/>
                    <a:pt x="2546" y="2497"/>
                    <a:pt x="2469" y="2497"/>
                  </a:cubicBezTo>
                  <a:cubicBezTo>
                    <a:pt x="2260" y="2497"/>
                    <a:pt x="2076" y="2409"/>
                    <a:pt x="1891" y="2271"/>
                  </a:cubicBezTo>
                  <a:cubicBezTo>
                    <a:pt x="1702" y="2019"/>
                    <a:pt x="1607" y="1704"/>
                    <a:pt x="1702" y="1452"/>
                  </a:cubicBezTo>
                  <a:cubicBezTo>
                    <a:pt x="1802" y="1070"/>
                    <a:pt x="2158" y="855"/>
                    <a:pt x="2518" y="855"/>
                  </a:cubicBezTo>
                  <a:close/>
                  <a:moveTo>
                    <a:pt x="2521" y="3342"/>
                  </a:moveTo>
                  <a:cubicBezTo>
                    <a:pt x="3309" y="3342"/>
                    <a:pt x="3939" y="3846"/>
                    <a:pt x="4159" y="4539"/>
                  </a:cubicBezTo>
                  <a:lnTo>
                    <a:pt x="914" y="4539"/>
                  </a:lnTo>
                  <a:cubicBezTo>
                    <a:pt x="1103" y="3846"/>
                    <a:pt x="1733" y="3342"/>
                    <a:pt x="2521" y="3342"/>
                  </a:cubicBezTo>
                  <a:close/>
                  <a:moveTo>
                    <a:pt x="2473" y="0"/>
                  </a:moveTo>
                  <a:cubicBezTo>
                    <a:pt x="1781" y="0"/>
                    <a:pt x="1110" y="436"/>
                    <a:pt x="914" y="1200"/>
                  </a:cubicBezTo>
                  <a:cubicBezTo>
                    <a:pt x="757" y="1798"/>
                    <a:pt x="914" y="2334"/>
                    <a:pt x="1292" y="2775"/>
                  </a:cubicBezTo>
                  <a:cubicBezTo>
                    <a:pt x="568" y="3216"/>
                    <a:pt x="1" y="4004"/>
                    <a:pt x="1" y="4949"/>
                  </a:cubicBezTo>
                  <a:cubicBezTo>
                    <a:pt x="1" y="5169"/>
                    <a:pt x="190" y="5390"/>
                    <a:pt x="410" y="5390"/>
                  </a:cubicBezTo>
                  <a:lnTo>
                    <a:pt x="4537" y="5390"/>
                  </a:lnTo>
                  <a:cubicBezTo>
                    <a:pt x="4758" y="5390"/>
                    <a:pt x="4978" y="5169"/>
                    <a:pt x="4978" y="4949"/>
                  </a:cubicBezTo>
                  <a:cubicBezTo>
                    <a:pt x="5010" y="4035"/>
                    <a:pt x="4506" y="3216"/>
                    <a:pt x="3718" y="2807"/>
                  </a:cubicBezTo>
                  <a:cubicBezTo>
                    <a:pt x="3907" y="2618"/>
                    <a:pt x="4033" y="2397"/>
                    <a:pt x="4096" y="2113"/>
                  </a:cubicBezTo>
                  <a:cubicBezTo>
                    <a:pt x="4254" y="1515"/>
                    <a:pt x="4096" y="916"/>
                    <a:pt x="3655" y="507"/>
                  </a:cubicBezTo>
                  <a:cubicBezTo>
                    <a:pt x="3322" y="161"/>
                    <a:pt x="2894" y="0"/>
                    <a:pt x="2473" y="0"/>
                  </a:cubicBezTo>
                  <a:close/>
                </a:path>
              </a:pathLst>
            </a:custGeom>
            <a:grpFill/>
            <a:ln>
              <a:solidFill>
                <a:schemeClr val="tx1">
                  <a:lumMod val="50000"/>
                </a:schemeClr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15674;p83"/>
            <p:cNvSpPr/>
            <p:nvPr/>
          </p:nvSpPr>
          <p:spPr>
            <a:xfrm>
              <a:off x="-59327525" y="2325450"/>
              <a:ext cx="13400" cy="13425"/>
            </a:xfrm>
            <a:custGeom>
              <a:avLst/>
              <a:gdLst/>
              <a:ahLst/>
              <a:cxnLst/>
              <a:rect l="l" t="t" r="r" b="b"/>
              <a:pathLst>
                <a:path w="536" h="537" extrusionOk="0">
                  <a:moveTo>
                    <a:pt x="252" y="1"/>
                  </a:moveTo>
                  <a:cubicBezTo>
                    <a:pt x="95" y="1"/>
                    <a:pt x="0" y="127"/>
                    <a:pt x="0" y="284"/>
                  </a:cubicBezTo>
                  <a:cubicBezTo>
                    <a:pt x="0" y="442"/>
                    <a:pt x="95" y="536"/>
                    <a:pt x="252" y="536"/>
                  </a:cubicBezTo>
                  <a:cubicBezTo>
                    <a:pt x="410" y="536"/>
                    <a:pt x="536" y="442"/>
                    <a:pt x="536" y="284"/>
                  </a:cubicBezTo>
                  <a:cubicBezTo>
                    <a:pt x="536" y="127"/>
                    <a:pt x="410" y="1"/>
                    <a:pt x="252" y="1"/>
                  </a:cubicBezTo>
                  <a:close/>
                </a:path>
              </a:pathLst>
            </a:custGeom>
            <a:grpFill/>
            <a:ln>
              <a:solidFill>
                <a:schemeClr val="tx1">
                  <a:lumMod val="50000"/>
                </a:schemeClr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" name="Стрелка вниз 3"/>
          <p:cNvSpPr/>
          <p:nvPr/>
        </p:nvSpPr>
        <p:spPr>
          <a:xfrm rot="1689575">
            <a:off x="2157368" y="1019726"/>
            <a:ext cx="453003" cy="1083894"/>
          </a:xfrm>
          <a:prstGeom prst="downArrow">
            <a:avLst>
              <a:gd name="adj1" fmla="val 50000"/>
              <a:gd name="adj2" fmla="val 102893"/>
            </a:avLst>
          </a:prstGeom>
          <a:noFill/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Стрелка вниз 32"/>
          <p:cNvSpPr/>
          <p:nvPr/>
        </p:nvSpPr>
        <p:spPr>
          <a:xfrm rot="19938698">
            <a:off x="5995154" y="1020169"/>
            <a:ext cx="453003" cy="1083894"/>
          </a:xfrm>
          <a:prstGeom prst="downArrow">
            <a:avLst>
              <a:gd name="adj1" fmla="val 50000"/>
              <a:gd name="adj2" fmla="val 102893"/>
            </a:avLst>
          </a:prstGeom>
          <a:noFill/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2" name="Google Shape;232;p41"/>
          <p:cNvPicPr preferRelativeResize="0"/>
          <p:nvPr/>
        </p:nvPicPr>
        <p:blipFill rotWithShape="1">
          <a:blip r:embed="rId3">
            <a:alphaModFix/>
          </a:blip>
          <a:srcRect l="2241" r="7366" b="9804"/>
          <a:stretch/>
        </p:blipFill>
        <p:spPr>
          <a:xfrm>
            <a:off x="367773" y="212101"/>
            <a:ext cx="4021675" cy="3453000"/>
          </a:xfrm>
          <a:prstGeom prst="rect">
            <a:avLst/>
          </a:prstGeom>
          <a:noFill/>
          <a:ln>
            <a:noFill/>
          </a:ln>
        </p:spPr>
      </p:pic>
      <p:sp>
        <p:nvSpPr>
          <p:cNvPr id="233" name="Google Shape;233;p41"/>
          <p:cNvSpPr txBox="1">
            <a:spLocks noGrp="1"/>
          </p:cNvSpPr>
          <p:nvPr>
            <p:ph type="title"/>
          </p:nvPr>
        </p:nvSpPr>
        <p:spPr>
          <a:xfrm>
            <a:off x="710310" y="1707654"/>
            <a:ext cx="3336600" cy="116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ctr"/>
            <a:r>
              <a:rPr lang="ru-RU" b="1" dirty="0" smtClean="0">
                <a:latin typeface="Century Gothic" panose="020B0502020202020204" pitchFamily="34" charset="0"/>
              </a:rPr>
              <a:t>Бюджетное отделение</a:t>
            </a:r>
            <a:endParaRPr dirty="0">
              <a:latin typeface="Century Gothic" panose="020B0502020202020204" pitchFamily="34" charset="0"/>
            </a:endParaRPr>
          </a:p>
        </p:txBody>
      </p:sp>
      <p:sp>
        <p:nvSpPr>
          <p:cNvPr id="234" name="Google Shape;234;p41"/>
          <p:cNvSpPr txBox="1">
            <a:spLocks noGrp="1"/>
          </p:cNvSpPr>
          <p:nvPr>
            <p:ph type="title" idx="2"/>
          </p:nvPr>
        </p:nvSpPr>
        <p:spPr>
          <a:xfrm>
            <a:off x="5508104" y="2931790"/>
            <a:ext cx="2970000" cy="52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fontAlgn="base"/>
            <a:r>
              <a:rPr lang="ru-RU" sz="1800" b="1" dirty="0">
                <a:latin typeface="Century Gothic" panose="020B0502020202020204" pitchFamily="34" charset="0"/>
              </a:rPr>
              <a:t>Срок обучения: </a:t>
            </a:r>
            <a:r>
              <a:rPr lang="ru-RU" sz="1800" dirty="0" smtClean="0">
                <a:latin typeface="Century Gothic" panose="020B0502020202020204" pitchFamily="34" charset="0"/>
              </a:rPr>
              <a:t/>
            </a:r>
            <a:br>
              <a:rPr lang="ru-RU" sz="1800" dirty="0" smtClean="0">
                <a:latin typeface="Century Gothic" panose="020B0502020202020204" pitchFamily="34" charset="0"/>
              </a:rPr>
            </a:br>
            <a:r>
              <a:rPr lang="ru-RU" sz="1800" dirty="0" smtClean="0">
                <a:latin typeface="Century Gothic" panose="020B0502020202020204" pitchFamily="34" charset="0"/>
              </a:rPr>
              <a:t>2 </a:t>
            </a:r>
            <a:r>
              <a:rPr lang="ru-RU" sz="1800" dirty="0">
                <a:latin typeface="Century Gothic" panose="020B0502020202020204" pitchFamily="34" charset="0"/>
              </a:rPr>
              <a:t>года 10 месяцев</a:t>
            </a:r>
          </a:p>
        </p:txBody>
      </p:sp>
      <p:sp>
        <p:nvSpPr>
          <p:cNvPr id="236" name="Google Shape;236;p41"/>
          <p:cNvSpPr txBox="1">
            <a:spLocks noGrp="1"/>
          </p:cNvSpPr>
          <p:nvPr>
            <p:ph type="title" idx="3"/>
          </p:nvPr>
        </p:nvSpPr>
        <p:spPr>
          <a:xfrm>
            <a:off x="5508104" y="3939902"/>
            <a:ext cx="3779912" cy="52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fontAlgn="base"/>
            <a:r>
              <a:rPr lang="ru-RU" sz="1800" b="1" dirty="0">
                <a:latin typeface="Century Gothic" panose="020B0502020202020204" pitchFamily="34" charset="0"/>
              </a:rPr>
              <a:t>Квалификация: </a:t>
            </a:r>
            <a:r>
              <a:rPr lang="ru-RU" sz="1800" dirty="0" smtClean="0">
                <a:latin typeface="Century Gothic" panose="020B0502020202020204" pitchFamily="34" charset="0"/>
              </a:rPr>
              <a:t/>
            </a:r>
            <a:br>
              <a:rPr lang="ru-RU" sz="1800" dirty="0" smtClean="0">
                <a:latin typeface="Century Gothic" panose="020B0502020202020204" pitchFamily="34" charset="0"/>
              </a:rPr>
            </a:br>
            <a:r>
              <a:rPr lang="ru-RU" sz="1800" dirty="0" smtClean="0">
                <a:latin typeface="Century Gothic" panose="020B0502020202020204" pitchFamily="34" charset="0"/>
              </a:rPr>
              <a:t>Менеджер </a:t>
            </a:r>
            <a:r>
              <a:rPr lang="ru-RU" sz="1800" dirty="0">
                <a:latin typeface="Century Gothic" panose="020B0502020202020204" pitchFamily="34" charset="0"/>
              </a:rPr>
              <a:t>по продажам</a:t>
            </a:r>
          </a:p>
        </p:txBody>
      </p:sp>
      <p:sp>
        <p:nvSpPr>
          <p:cNvPr id="238" name="Google Shape;238;p41"/>
          <p:cNvSpPr txBox="1">
            <a:spLocks noGrp="1"/>
          </p:cNvSpPr>
          <p:nvPr>
            <p:ph type="title" idx="5"/>
          </p:nvPr>
        </p:nvSpPr>
        <p:spPr>
          <a:xfrm>
            <a:off x="5508104" y="2283718"/>
            <a:ext cx="3563888" cy="52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ru-RU" sz="1800" b="1" dirty="0">
                <a:latin typeface="Century Gothic" panose="020B0502020202020204" pitchFamily="34" charset="0"/>
              </a:rPr>
              <a:t>Форма обучения: </a:t>
            </a:r>
            <a:r>
              <a:rPr lang="ru-RU" sz="1800" dirty="0" smtClean="0">
                <a:latin typeface="Century Gothic" panose="020B0502020202020204" pitchFamily="34" charset="0"/>
              </a:rPr>
              <a:t/>
            </a:r>
            <a:br>
              <a:rPr lang="ru-RU" sz="1800" dirty="0" smtClean="0">
                <a:latin typeface="Century Gothic" panose="020B0502020202020204" pitchFamily="34" charset="0"/>
              </a:rPr>
            </a:br>
            <a:r>
              <a:rPr lang="ru-RU" sz="1800" dirty="0" smtClean="0">
                <a:latin typeface="Century Gothic" panose="020B0502020202020204" pitchFamily="34" charset="0"/>
              </a:rPr>
              <a:t>очная </a:t>
            </a:r>
            <a:r>
              <a:rPr lang="ru-RU" sz="1800" dirty="0">
                <a:latin typeface="Century Gothic" panose="020B0502020202020204" pitchFamily="34" charset="0"/>
              </a:rPr>
              <a:t>бюджетная</a:t>
            </a:r>
            <a:br>
              <a:rPr lang="ru-RU" sz="1800" dirty="0">
                <a:latin typeface="Century Gothic" panose="020B0502020202020204" pitchFamily="34" charset="0"/>
              </a:rPr>
            </a:br>
            <a:endParaRPr sz="1800" dirty="0">
              <a:latin typeface="Century Gothic" panose="020B0502020202020204" pitchFamily="34" charset="0"/>
            </a:endParaRPr>
          </a:p>
        </p:txBody>
      </p:sp>
      <p:sp>
        <p:nvSpPr>
          <p:cNvPr id="240" name="Google Shape;240;p41"/>
          <p:cNvSpPr txBox="1">
            <a:spLocks noGrp="1"/>
          </p:cNvSpPr>
          <p:nvPr>
            <p:ph type="title" idx="7"/>
          </p:nvPr>
        </p:nvSpPr>
        <p:spPr>
          <a:xfrm>
            <a:off x="5508104" y="1131590"/>
            <a:ext cx="3635896" cy="52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/>
            <a:r>
              <a:rPr lang="ru-RU" sz="1800" dirty="0">
                <a:latin typeface="Century Gothic" panose="020B0502020202020204" pitchFamily="34" charset="0"/>
              </a:rPr>
              <a:t>На базе основного общего образования (9 классов)</a:t>
            </a:r>
            <a:endParaRPr sz="1800" dirty="0">
              <a:latin typeface="Century Gothic" panose="020B0502020202020204" pitchFamily="34" charset="0"/>
            </a:endParaRPr>
          </a:p>
        </p:txBody>
      </p:sp>
      <p:sp>
        <p:nvSpPr>
          <p:cNvPr id="242" name="Google Shape;242;p41"/>
          <p:cNvSpPr txBox="1">
            <a:spLocks noGrp="1"/>
          </p:cNvSpPr>
          <p:nvPr>
            <p:ph type="title" idx="9"/>
          </p:nvPr>
        </p:nvSpPr>
        <p:spPr>
          <a:xfrm>
            <a:off x="4501449" y="915566"/>
            <a:ext cx="945000" cy="646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latin typeface="Century Gothic" panose="020B0502020202020204" pitchFamily="34" charset="0"/>
              </a:rPr>
              <a:t>01</a:t>
            </a:r>
            <a:endParaRPr b="1" dirty="0">
              <a:latin typeface="Century Gothic" panose="020B0502020202020204" pitchFamily="34" charset="0"/>
            </a:endParaRPr>
          </a:p>
        </p:txBody>
      </p:sp>
      <p:sp>
        <p:nvSpPr>
          <p:cNvPr id="243" name="Google Shape;243;p41"/>
          <p:cNvSpPr txBox="1">
            <a:spLocks noGrp="1"/>
          </p:cNvSpPr>
          <p:nvPr>
            <p:ph type="title" idx="13"/>
          </p:nvPr>
        </p:nvSpPr>
        <p:spPr>
          <a:xfrm>
            <a:off x="4515625" y="2775544"/>
            <a:ext cx="945000" cy="646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latin typeface="Century Gothic" panose="020B0502020202020204" pitchFamily="34" charset="0"/>
              </a:rPr>
              <a:t>03</a:t>
            </a:r>
            <a:endParaRPr b="1">
              <a:latin typeface="Century Gothic" panose="020B0502020202020204" pitchFamily="34" charset="0"/>
            </a:endParaRPr>
          </a:p>
        </p:txBody>
      </p:sp>
      <p:sp>
        <p:nvSpPr>
          <p:cNvPr id="244" name="Google Shape;244;p41"/>
          <p:cNvSpPr txBox="1">
            <a:spLocks noGrp="1"/>
          </p:cNvSpPr>
          <p:nvPr>
            <p:ph type="title" idx="14"/>
          </p:nvPr>
        </p:nvSpPr>
        <p:spPr>
          <a:xfrm>
            <a:off x="4515625" y="1773197"/>
            <a:ext cx="945000" cy="646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latin typeface="Century Gothic" panose="020B0502020202020204" pitchFamily="34" charset="0"/>
              </a:rPr>
              <a:t>02</a:t>
            </a:r>
            <a:endParaRPr b="1">
              <a:latin typeface="Century Gothic" panose="020B0502020202020204" pitchFamily="34" charset="0"/>
            </a:endParaRPr>
          </a:p>
        </p:txBody>
      </p:sp>
      <p:sp>
        <p:nvSpPr>
          <p:cNvPr id="245" name="Google Shape;245;p41"/>
          <p:cNvSpPr txBox="1">
            <a:spLocks noGrp="1"/>
          </p:cNvSpPr>
          <p:nvPr>
            <p:ph type="title" idx="15"/>
          </p:nvPr>
        </p:nvSpPr>
        <p:spPr>
          <a:xfrm>
            <a:off x="4515625" y="3777892"/>
            <a:ext cx="945000" cy="646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latin typeface="Century Gothic" panose="020B0502020202020204" pitchFamily="34" charset="0"/>
              </a:rPr>
              <a:t>04</a:t>
            </a:r>
            <a:endParaRPr b="1">
              <a:latin typeface="Century Gothic" panose="020B0502020202020204" pitchFamily="34" charset="0"/>
            </a:endParaRPr>
          </a:p>
        </p:txBody>
      </p:sp>
      <p:pic>
        <p:nvPicPr>
          <p:cNvPr id="246" name="Google Shape;246;p4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flipH="1">
            <a:off x="2876750" y="3701478"/>
            <a:ext cx="1624699" cy="1313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7" name="Google Shape;247;p41"/>
          <p:cNvPicPr preferRelativeResize="0"/>
          <p:nvPr/>
        </p:nvPicPr>
        <p:blipFill rotWithShape="1">
          <a:blip r:embed="rId5">
            <a:alphaModFix/>
          </a:blip>
          <a:srcRect l="51128" b="53018"/>
          <a:stretch/>
        </p:blipFill>
        <p:spPr>
          <a:xfrm>
            <a:off x="-638775" y="3701463"/>
            <a:ext cx="3293427" cy="24165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2" name="Google Shape;232;p41"/>
          <p:cNvPicPr preferRelativeResize="0"/>
          <p:nvPr/>
        </p:nvPicPr>
        <p:blipFill rotWithShape="1">
          <a:blip r:embed="rId3">
            <a:alphaModFix/>
          </a:blip>
          <a:srcRect l="2241" r="7366" b="9804"/>
          <a:stretch/>
        </p:blipFill>
        <p:spPr>
          <a:xfrm>
            <a:off x="367773" y="212101"/>
            <a:ext cx="4021675" cy="3453000"/>
          </a:xfrm>
          <a:prstGeom prst="rect">
            <a:avLst/>
          </a:prstGeom>
          <a:noFill/>
          <a:ln>
            <a:noFill/>
          </a:ln>
        </p:spPr>
      </p:pic>
      <p:sp>
        <p:nvSpPr>
          <p:cNvPr id="233" name="Google Shape;233;p41"/>
          <p:cNvSpPr txBox="1">
            <a:spLocks noGrp="1"/>
          </p:cNvSpPr>
          <p:nvPr>
            <p:ph type="title"/>
          </p:nvPr>
        </p:nvSpPr>
        <p:spPr>
          <a:xfrm>
            <a:off x="710310" y="1707654"/>
            <a:ext cx="3429642" cy="116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ctr"/>
            <a:r>
              <a:rPr lang="ru-RU" b="1" dirty="0" smtClean="0">
                <a:latin typeface="Century Gothic" panose="020B0502020202020204" pitchFamily="34" charset="0"/>
              </a:rPr>
              <a:t>Внебюджетное отделение</a:t>
            </a:r>
            <a:endParaRPr dirty="0">
              <a:latin typeface="Century Gothic" panose="020B0502020202020204" pitchFamily="34" charset="0"/>
            </a:endParaRPr>
          </a:p>
        </p:txBody>
      </p:sp>
      <p:sp>
        <p:nvSpPr>
          <p:cNvPr id="234" name="Google Shape;234;p41"/>
          <p:cNvSpPr txBox="1">
            <a:spLocks noGrp="1"/>
          </p:cNvSpPr>
          <p:nvPr>
            <p:ph type="title" idx="2"/>
          </p:nvPr>
        </p:nvSpPr>
        <p:spPr>
          <a:xfrm>
            <a:off x="5360071" y="915566"/>
            <a:ext cx="3168352" cy="52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fontAlgn="base"/>
            <a:r>
              <a:rPr lang="ru-RU" sz="1600" b="1" dirty="0">
                <a:latin typeface="Century Gothic" panose="020B0502020202020204" pitchFamily="34" charset="0"/>
              </a:rPr>
              <a:t>Срок обучения: </a:t>
            </a:r>
            <a:r>
              <a:rPr lang="ru-RU" sz="1600" dirty="0" smtClean="0">
                <a:latin typeface="Century Gothic" panose="020B0502020202020204" pitchFamily="34" charset="0"/>
              </a:rPr>
              <a:t/>
            </a:r>
            <a:br>
              <a:rPr lang="ru-RU" sz="1600" dirty="0" smtClean="0">
                <a:latin typeface="Century Gothic" panose="020B0502020202020204" pitchFamily="34" charset="0"/>
              </a:rPr>
            </a:br>
            <a:r>
              <a:rPr lang="ru-RU" sz="1600" dirty="0" smtClean="0">
                <a:latin typeface="Century Gothic" panose="020B0502020202020204" pitchFamily="34" charset="0"/>
              </a:rPr>
              <a:t>3 </a:t>
            </a:r>
            <a:r>
              <a:rPr lang="ru-RU" sz="1600" dirty="0">
                <a:latin typeface="Century Gothic" panose="020B0502020202020204" pitchFamily="34" charset="0"/>
              </a:rPr>
              <a:t>года 10 месяцев</a:t>
            </a:r>
          </a:p>
        </p:txBody>
      </p:sp>
      <p:sp>
        <p:nvSpPr>
          <p:cNvPr id="236" name="Google Shape;236;p41"/>
          <p:cNvSpPr txBox="1">
            <a:spLocks noGrp="1"/>
          </p:cNvSpPr>
          <p:nvPr>
            <p:ph type="title" idx="3"/>
          </p:nvPr>
        </p:nvSpPr>
        <p:spPr>
          <a:xfrm>
            <a:off x="5392784" y="3701478"/>
            <a:ext cx="3779912" cy="52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fontAlgn="base"/>
            <a:r>
              <a:rPr lang="ru-RU" sz="1600" b="1" dirty="0">
                <a:latin typeface="Century Gothic" panose="020B0502020202020204" pitchFamily="34" charset="0"/>
              </a:rPr>
              <a:t>Квалификация: </a:t>
            </a:r>
            <a:r>
              <a:rPr lang="ru-RU" sz="1600" dirty="0" smtClean="0">
                <a:latin typeface="Century Gothic" panose="020B0502020202020204" pitchFamily="34" charset="0"/>
              </a:rPr>
              <a:t/>
            </a:r>
            <a:br>
              <a:rPr lang="ru-RU" sz="1600" dirty="0" smtClean="0">
                <a:latin typeface="Century Gothic" panose="020B0502020202020204" pitchFamily="34" charset="0"/>
              </a:rPr>
            </a:br>
            <a:r>
              <a:rPr lang="ru-RU" sz="1600" dirty="0" smtClean="0">
                <a:latin typeface="Century Gothic" panose="020B0502020202020204" pitchFamily="34" charset="0"/>
              </a:rPr>
              <a:t>Менеджер </a:t>
            </a:r>
            <a:r>
              <a:rPr lang="ru-RU" sz="1600" dirty="0">
                <a:latin typeface="Century Gothic" panose="020B0502020202020204" pitchFamily="34" charset="0"/>
              </a:rPr>
              <a:t>по продажам</a:t>
            </a:r>
          </a:p>
        </p:txBody>
      </p:sp>
      <p:sp>
        <p:nvSpPr>
          <p:cNvPr id="238" name="Google Shape;238;p41"/>
          <p:cNvSpPr txBox="1">
            <a:spLocks noGrp="1"/>
          </p:cNvSpPr>
          <p:nvPr>
            <p:ph type="title" idx="5"/>
          </p:nvPr>
        </p:nvSpPr>
        <p:spPr>
          <a:xfrm>
            <a:off x="5367450" y="2919182"/>
            <a:ext cx="3563888" cy="52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ru-RU" sz="1600" b="1" dirty="0">
                <a:latin typeface="Century Gothic" panose="020B0502020202020204" pitchFamily="34" charset="0"/>
              </a:rPr>
              <a:t>Форма обучения: </a:t>
            </a:r>
            <a:r>
              <a:rPr lang="ru-RU" sz="1600" dirty="0" smtClean="0">
                <a:latin typeface="Century Gothic" panose="020B0502020202020204" pitchFamily="34" charset="0"/>
              </a:rPr>
              <a:t/>
            </a:r>
            <a:br>
              <a:rPr lang="ru-RU" sz="1600" dirty="0" smtClean="0">
                <a:latin typeface="Century Gothic" panose="020B0502020202020204" pitchFamily="34" charset="0"/>
              </a:rPr>
            </a:br>
            <a:r>
              <a:rPr lang="ru-RU" sz="1600" dirty="0">
                <a:latin typeface="Century Gothic" panose="020B0502020202020204" pitchFamily="34" charset="0"/>
              </a:rPr>
              <a:t>очно-заочная, внебюджетная</a:t>
            </a:r>
            <a:endParaRPr sz="1600" dirty="0">
              <a:latin typeface="Century Gothic" panose="020B0502020202020204" pitchFamily="34" charset="0"/>
            </a:endParaRPr>
          </a:p>
        </p:txBody>
      </p:sp>
      <p:sp>
        <p:nvSpPr>
          <p:cNvPr id="240" name="Google Shape;240;p41"/>
          <p:cNvSpPr txBox="1">
            <a:spLocks noGrp="1"/>
          </p:cNvSpPr>
          <p:nvPr>
            <p:ph type="title" idx="7"/>
          </p:nvPr>
        </p:nvSpPr>
        <p:spPr>
          <a:xfrm>
            <a:off x="5360071" y="411510"/>
            <a:ext cx="3635896" cy="52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/>
            <a:r>
              <a:rPr lang="ru-RU" sz="1600" dirty="0">
                <a:latin typeface="Century Gothic" panose="020B0502020202020204" pitchFamily="34" charset="0"/>
              </a:rPr>
              <a:t>На базе основного общего образования (9 классов)</a:t>
            </a:r>
            <a:endParaRPr sz="1600" dirty="0">
              <a:latin typeface="Century Gothic" panose="020B0502020202020204" pitchFamily="34" charset="0"/>
            </a:endParaRPr>
          </a:p>
        </p:txBody>
      </p:sp>
      <p:sp>
        <p:nvSpPr>
          <p:cNvPr id="242" name="Google Shape;242;p41"/>
          <p:cNvSpPr txBox="1">
            <a:spLocks noGrp="1"/>
          </p:cNvSpPr>
          <p:nvPr>
            <p:ph type="title" idx="9"/>
          </p:nvPr>
        </p:nvSpPr>
        <p:spPr>
          <a:xfrm>
            <a:off x="4501449" y="627534"/>
            <a:ext cx="945000" cy="646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b="1" dirty="0">
                <a:latin typeface="Century Gothic" panose="020B0502020202020204" pitchFamily="34" charset="0"/>
              </a:rPr>
              <a:t>01</a:t>
            </a:r>
            <a:endParaRPr sz="2800" b="1" dirty="0">
              <a:latin typeface="Century Gothic" panose="020B0502020202020204" pitchFamily="34" charset="0"/>
            </a:endParaRPr>
          </a:p>
        </p:txBody>
      </p:sp>
      <p:sp>
        <p:nvSpPr>
          <p:cNvPr id="243" name="Google Shape;243;p41"/>
          <p:cNvSpPr txBox="1">
            <a:spLocks noGrp="1"/>
          </p:cNvSpPr>
          <p:nvPr>
            <p:ph type="title" idx="13"/>
          </p:nvPr>
        </p:nvSpPr>
        <p:spPr>
          <a:xfrm>
            <a:off x="4523809" y="2859782"/>
            <a:ext cx="945000" cy="646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b="1" dirty="0">
                <a:latin typeface="Century Gothic" panose="020B0502020202020204" pitchFamily="34" charset="0"/>
              </a:rPr>
              <a:t>03</a:t>
            </a:r>
            <a:endParaRPr sz="2800" b="1" dirty="0">
              <a:latin typeface="Century Gothic" panose="020B0502020202020204" pitchFamily="34" charset="0"/>
            </a:endParaRPr>
          </a:p>
        </p:txBody>
      </p:sp>
      <p:sp>
        <p:nvSpPr>
          <p:cNvPr id="244" name="Google Shape;244;p41"/>
          <p:cNvSpPr txBox="1">
            <a:spLocks noGrp="1"/>
          </p:cNvSpPr>
          <p:nvPr>
            <p:ph type="title" idx="14"/>
          </p:nvPr>
        </p:nvSpPr>
        <p:spPr>
          <a:xfrm>
            <a:off x="4491096" y="1746269"/>
            <a:ext cx="945000" cy="646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b="1" dirty="0">
                <a:latin typeface="Century Gothic" panose="020B0502020202020204" pitchFamily="34" charset="0"/>
              </a:rPr>
              <a:t>02</a:t>
            </a:r>
            <a:endParaRPr sz="2800" b="1" dirty="0">
              <a:latin typeface="Century Gothic" panose="020B0502020202020204" pitchFamily="34" charset="0"/>
            </a:endParaRPr>
          </a:p>
        </p:txBody>
      </p:sp>
      <p:sp>
        <p:nvSpPr>
          <p:cNvPr id="245" name="Google Shape;245;p41"/>
          <p:cNvSpPr txBox="1">
            <a:spLocks noGrp="1"/>
          </p:cNvSpPr>
          <p:nvPr>
            <p:ph type="title" idx="15"/>
          </p:nvPr>
        </p:nvSpPr>
        <p:spPr>
          <a:xfrm>
            <a:off x="4512268" y="3571284"/>
            <a:ext cx="945000" cy="646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b="1" dirty="0">
                <a:latin typeface="Century Gothic" panose="020B0502020202020204" pitchFamily="34" charset="0"/>
              </a:rPr>
              <a:t>04</a:t>
            </a:r>
            <a:endParaRPr sz="2800" b="1" dirty="0">
              <a:latin typeface="Century Gothic" panose="020B0502020202020204" pitchFamily="34" charset="0"/>
            </a:endParaRPr>
          </a:p>
        </p:txBody>
      </p:sp>
      <p:pic>
        <p:nvPicPr>
          <p:cNvPr id="246" name="Google Shape;246;p4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flipH="1">
            <a:off x="2876750" y="3701478"/>
            <a:ext cx="1624699" cy="1313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7" name="Google Shape;247;p41"/>
          <p:cNvPicPr preferRelativeResize="0"/>
          <p:nvPr/>
        </p:nvPicPr>
        <p:blipFill rotWithShape="1">
          <a:blip r:embed="rId5">
            <a:alphaModFix/>
          </a:blip>
          <a:srcRect l="51128" b="53018"/>
          <a:stretch/>
        </p:blipFill>
        <p:spPr>
          <a:xfrm>
            <a:off x="-638775" y="3701463"/>
            <a:ext cx="3293427" cy="2416524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Прямоугольник 1"/>
          <p:cNvSpPr/>
          <p:nvPr/>
        </p:nvSpPr>
        <p:spPr>
          <a:xfrm>
            <a:off x="5360071" y="1530245"/>
            <a:ext cx="338133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chemeClr val="accent4"/>
                </a:solidFill>
                <a:latin typeface="Century Gothic" panose="020B0502020202020204" pitchFamily="34" charset="0"/>
              </a:rPr>
              <a:t>На базе среднего общего образования (11 классов)</a:t>
            </a:r>
            <a:r>
              <a:rPr lang="ru-RU" sz="1200" dirty="0">
                <a:solidFill>
                  <a:schemeClr val="accent4"/>
                </a:solidFill>
                <a:latin typeface="Century Gothic" panose="020B0502020202020204" pitchFamily="34" charset="0"/>
              </a:rPr>
              <a:t> </a:t>
            </a:r>
          </a:p>
        </p:txBody>
      </p:sp>
      <p:sp>
        <p:nvSpPr>
          <p:cNvPr id="15" name="Google Shape;234;p41"/>
          <p:cNvSpPr txBox="1">
            <a:spLocks/>
          </p:cNvSpPr>
          <p:nvPr/>
        </p:nvSpPr>
        <p:spPr>
          <a:xfrm>
            <a:off x="5392784" y="2122330"/>
            <a:ext cx="3168352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500"/>
              <a:buFont typeface="Dela Gothic One"/>
              <a:buNone/>
              <a:defRPr sz="2400" b="0" i="0" u="none" strike="noStrike" cap="none">
                <a:solidFill>
                  <a:schemeClr val="accent3"/>
                </a:solidFill>
                <a:latin typeface="Dela Gothic One"/>
                <a:ea typeface="Dela Gothic One"/>
                <a:cs typeface="Dela Gothic One"/>
                <a:sym typeface="Dela Gothic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500"/>
              <a:buFont typeface="Dela Gothic One"/>
              <a:buNone/>
              <a:defRPr sz="2500" b="0" i="0" u="none" strike="noStrike" cap="none">
                <a:solidFill>
                  <a:schemeClr val="accent3"/>
                </a:solidFill>
                <a:latin typeface="Dela Gothic One"/>
                <a:ea typeface="Dela Gothic One"/>
                <a:cs typeface="Dela Gothic One"/>
                <a:sym typeface="Dela Gothic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500"/>
              <a:buFont typeface="Dela Gothic One"/>
              <a:buNone/>
              <a:defRPr sz="2500" b="0" i="0" u="none" strike="noStrike" cap="none">
                <a:solidFill>
                  <a:schemeClr val="accent3"/>
                </a:solidFill>
                <a:latin typeface="Dela Gothic One"/>
                <a:ea typeface="Dela Gothic One"/>
                <a:cs typeface="Dela Gothic One"/>
                <a:sym typeface="Dela Gothic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500"/>
              <a:buFont typeface="Dela Gothic One"/>
              <a:buNone/>
              <a:defRPr sz="2500" b="0" i="0" u="none" strike="noStrike" cap="none">
                <a:solidFill>
                  <a:schemeClr val="accent3"/>
                </a:solidFill>
                <a:latin typeface="Dela Gothic One"/>
                <a:ea typeface="Dela Gothic One"/>
                <a:cs typeface="Dela Gothic One"/>
                <a:sym typeface="Dela Gothic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500"/>
              <a:buFont typeface="Dela Gothic One"/>
              <a:buNone/>
              <a:defRPr sz="2500" b="0" i="0" u="none" strike="noStrike" cap="none">
                <a:solidFill>
                  <a:schemeClr val="accent3"/>
                </a:solidFill>
                <a:latin typeface="Dela Gothic One"/>
                <a:ea typeface="Dela Gothic One"/>
                <a:cs typeface="Dela Gothic One"/>
                <a:sym typeface="Dela Gothic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500"/>
              <a:buFont typeface="Dela Gothic One"/>
              <a:buNone/>
              <a:defRPr sz="2500" b="0" i="0" u="none" strike="noStrike" cap="none">
                <a:solidFill>
                  <a:schemeClr val="accent3"/>
                </a:solidFill>
                <a:latin typeface="Dela Gothic One"/>
                <a:ea typeface="Dela Gothic One"/>
                <a:cs typeface="Dela Gothic One"/>
                <a:sym typeface="Dela Gothic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500"/>
              <a:buFont typeface="Dela Gothic One"/>
              <a:buNone/>
              <a:defRPr sz="2500" b="0" i="0" u="none" strike="noStrike" cap="none">
                <a:solidFill>
                  <a:schemeClr val="accent3"/>
                </a:solidFill>
                <a:latin typeface="Dela Gothic One"/>
                <a:ea typeface="Dela Gothic One"/>
                <a:cs typeface="Dela Gothic One"/>
                <a:sym typeface="Dela Gothic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500"/>
              <a:buFont typeface="Dela Gothic One"/>
              <a:buNone/>
              <a:defRPr sz="2500" b="0" i="0" u="none" strike="noStrike" cap="none">
                <a:solidFill>
                  <a:schemeClr val="accent3"/>
                </a:solidFill>
                <a:latin typeface="Dela Gothic One"/>
                <a:ea typeface="Dela Gothic One"/>
                <a:cs typeface="Dela Gothic One"/>
                <a:sym typeface="Dela Gothic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500"/>
              <a:buFont typeface="Dela Gothic One"/>
              <a:buNone/>
              <a:defRPr sz="2500" b="0" i="0" u="none" strike="noStrike" cap="none">
                <a:solidFill>
                  <a:schemeClr val="accent3"/>
                </a:solidFill>
                <a:latin typeface="Dela Gothic One"/>
                <a:ea typeface="Dela Gothic One"/>
                <a:cs typeface="Dela Gothic One"/>
                <a:sym typeface="Dela Gothic One"/>
              </a:defRPr>
            </a:lvl9pPr>
          </a:lstStyle>
          <a:p>
            <a:pPr fontAlgn="base"/>
            <a:r>
              <a:rPr lang="ru-RU" sz="1600" b="1" dirty="0" smtClean="0">
                <a:latin typeface="Century Gothic" panose="020B0502020202020204" pitchFamily="34" charset="0"/>
              </a:rPr>
              <a:t>Срок обучения: </a:t>
            </a:r>
            <a:r>
              <a:rPr lang="ru-RU" sz="1600" dirty="0" smtClean="0">
                <a:latin typeface="Century Gothic" panose="020B0502020202020204" pitchFamily="34" charset="0"/>
              </a:rPr>
              <a:t/>
            </a:r>
            <a:br>
              <a:rPr lang="ru-RU" sz="1600" dirty="0" smtClean="0">
                <a:latin typeface="Century Gothic" panose="020B0502020202020204" pitchFamily="34" charset="0"/>
              </a:rPr>
            </a:br>
            <a:r>
              <a:rPr lang="ru-RU" sz="1600" dirty="0" smtClean="0">
                <a:latin typeface="Century Gothic" panose="020B0502020202020204" pitchFamily="34" charset="0"/>
              </a:rPr>
              <a:t>2 года 10 месяцев</a:t>
            </a:r>
            <a:endParaRPr lang="ru-RU" sz="1600" dirty="0">
              <a:latin typeface="Century Gothic" panose="020B0502020202020204" pitchFamily="34" charset="0"/>
            </a:endParaRPr>
          </a:p>
        </p:txBody>
      </p:sp>
      <p:sp>
        <p:nvSpPr>
          <p:cNvPr id="16" name="Google Shape;236;p41"/>
          <p:cNvSpPr txBox="1">
            <a:spLocks/>
          </p:cNvSpPr>
          <p:nvPr/>
        </p:nvSpPr>
        <p:spPr>
          <a:xfrm>
            <a:off x="5392784" y="4403732"/>
            <a:ext cx="4113815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500"/>
              <a:buFont typeface="Dela Gothic One"/>
              <a:buNone/>
              <a:defRPr sz="2400" b="0" i="0" u="none" strike="noStrike" cap="none">
                <a:solidFill>
                  <a:schemeClr val="accent3"/>
                </a:solidFill>
                <a:latin typeface="Dela Gothic One"/>
                <a:ea typeface="Dela Gothic One"/>
                <a:cs typeface="Dela Gothic One"/>
                <a:sym typeface="Dela Gothic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500"/>
              <a:buFont typeface="Dela Gothic One"/>
              <a:buNone/>
              <a:defRPr sz="2500" b="0" i="0" u="none" strike="noStrike" cap="none">
                <a:solidFill>
                  <a:schemeClr val="accent3"/>
                </a:solidFill>
                <a:latin typeface="Dela Gothic One"/>
                <a:ea typeface="Dela Gothic One"/>
                <a:cs typeface="Dela Gothic One"/>
                <a:sym typeface="Dela Gothic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500"/>
              <a:buFont typeface="Dela Gothic One"/>
              <a:buNone/>
              <a:defRPr sz="2500" b="0" i="0" u="none" strike="noStrike" cap="none">
                <a:solidFill>
                  <a:schemeClr val="accent3"/>
                </a:solidFill>
                <a:latin typeface="Dela Gothic One"/>
                <a:ea typeface="Dela Gothic One"/>
                <a:cs typeface="Dela Gothic One"/>
                <a:sym typeface="Dela Gothic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500"/>
              <a:buFont typeface="Dela Gothic One"/>
              <a:buNone/>
              <a:defRPr sz="2500" b="0" i="0" u="none" strike="noStrike" cap="none">
                <a:solidFill>
                  <a:schemeClr val="accent3"/>
                </a:solidFill>
                <a:latin typeface="Dela Gothic One"/>
                <a:ea typeface="Dela Gothic One"/>
                <a:cs typeface="Dela Gothic One"/>
                <a:sym typeface="Dela Gothic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500"/>
              <a:buFont typeface="Dela Gothic One"/>
              <a:buNone/>
              <a:defRPr sz="2500" b="0" i="0" u="none" strike="noStrike" cap="none">
                <a:solidFill>
                  <a:schemeClr val="accent3"/>
                </a:solidFill>
                <a:latin typeface="Dela Gothic One"/>
                <a:ea typeface="Dela Gothic One"/>
                <a:cs typeface="Dela Gothic One"/>
                <a:sym typeface="Dela Gothic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500"/>
              <a:buFont typeface="Dela Gothic One"/>
              <a:buNone/>
              <a:defRPr sz="2500" b="0" i="0" u="none" strike="noStrike" cap="none">
                <a:solidFill>
                  <a:schemeClr val="accent3"/>
                </a:solidFill>
                <a:latin typeface="Dela Gothic One"/>
                <a:ea typeface="Dela Gothic One"/>
                <a:cs typeface="Dela Gothic One"/>
                <a:sym typeface="Dela Gothic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500"/>
              <a:buFont typeface="Dela Gothic One"/>
              <a:buNone/>
              <a:defRPr sz="2500" b="0" i="0" u="none" strike="noStrike" cap="none">
                <a:solidFill>
                  <a:schemeClr val="accent3"/>
                </a:solidFill>
                <a:latin typeface="Dela Gothic One"/>
                <a:ea typeface="Dela Gothic One"/>
                <a:cs typeface="Dela Gothic One"/>
                <a:sym typeface="Dela Gothic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500"/>
              <a:buFont typeface="Dela Gothic One"/>
              <a:buNone/>
              <a:defRPr sz="2500" b="0" i="0" u="none" strike="noStrike" cap="none">
                <a:solidFill>
                  <a:schemeClr val="accent3"/>
                </a:solidFill>
                <a:latin typeface="Dela Gothic One"/>
                <a:ea typeface="Dela Gothic One"/>
                <a:cs typeface="Dela Gothic One"/>
                <a:sym typeface="Dela Gothic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500"/>
              <a:buFont typeface="Dela Gothic One"/>
              <a:buNone/>
              <a:defRPr sz="2500" b="0" i="0" u="none" strike="noStrike" cap="none">
                <a:solidFill>
                  <a:schemeClr val="accent3"/>
                </a:solidFill>
                <a:latin typeface="Dela Gothic One"/>
                <a:ea typeface="Dela Gothic One"/>
                <a:cs typeface="Dela Gothic One"/>
                <a:sym typeface="Dela Gothic One"/>
              </a:defRPr>
            </a:lvl9pPr>
          </a:lstStyle>
          <a:p>
            <a:pPr fontAlgn="base"/>
            <a:r>
              <a:rPr lang="ru-RU" sz="1600" b="1" dirty="0">
                <a:latin typeface="Century Gothic" panose="020B0502020202020204" pitchFamily="34" charset="0"/>
              </a:rPr>
              <a:t>Стоимость обучения: </a:t>
            </a:r>
            <a:r>
              <a:rPr lang="ru-RU" sz="1600" dirty="0" smtClean="0">
                <a:latin typeface="Century Gothic" panose="020B0502020202020204" pitchFamily="34" charset="0"/>
              </a:rPr>
              <a:t/>
            </a:r>
            <a:br>
              <a:rPr lang="ru-RU" sz="1600" dirty="0" smtClean="0">
                <a:latin typeface="Century Gothic" panose="020B0502020202020204" pitchFamily="34" charset="0"/>
              </a:rPr>
            </a:br>
            <a:r>
              <a:rPr lang="ru-RU" sz="1600" dirty="0">
                <a:latin typeface="Century Gothic" panose="020B0502020202020204" pitchFamily="34" charset="0"/>
              </a:rPr>
              <a:t>договорная, оплата по семестрам</a:t>
            </a:r>
          </a:p>
        </p:txBody>
      </p:sp>
      <p:sp>
        <p:nvSpPr>
          <p:cNvPr id="17" name="Google Shape;245;p41"/>
          <p:cNvSpPr txBox="1">
            <a:spLocks/>
          </p:cNvSpPr>
          <p:nvPr/>
        </p:nvSpPr>
        <p:spPr>
          <a:xfrm>
            <a:off x="4542204" y="4370184"/>
            <a:ext cx="9450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800"/>
              <a:buFont typeface="Dela Gothic One"/>
              <a:buNone/>
              <a:defRPr sz="3000" b="0" i="0" u="none" strike="noStrike" cap="none">
                <a:solidFill>
                  <a:schemeClr val="accent3"/>
                </a:solidFill>
                <a:latin typeface="Dela Gothic One"/>
                <a:ea typeface="Dela Gothic One"/>
                <a:cs typeface="Dela Gothic One"/>
                <a:sym typeface="Dela Gothic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800"/>
              <a:buFont typeface="Dela Gothic One"/>
              <a:buNone/>
              <a:defRPr sz="4800" b="0" i="0" u="none" strike="noStrike" cap="none">
                <a:solidFill>
                  <a:schemeClr val="accent4"/>
                </a:solidFill>
                <a:latin typeface="Dela Gothic One"/>
                <a:ea typeface="Dela Gothic One"/>
                <a:cs typeface="Dela Gothic One"/>
                <a:sym typeface="Dela Gothic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800"/>
              <a:buFont typeface="Dela Gothic One"/>
              <a:buNone/>
              <a:defRPr sz="4800" b="0" i="0" u="none" strike="noStrike" cap="none">
                <a:solidFill>
                  <a:schemeClr val="accent4"/>
                </a:solidFill>
                <a:latin typeface="Dela Gothic One"/>
                <a:ea typeface="Dela Gothic One"/>
                <a:cs typeface="Dela Gothic One"/>
                <a:sym typeface="Dela Gothic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800"/>
              <a:buFont typeface="Dela Gothic One"/>
              <a:buNone/>
              <a:defRPr sz="4800" b="0" i="0" u="none" strike="noStrike" cap="none">
                <a:solidFill>
                  <a:schemeClr val="accent4"/>
                </a:solidFill>
                <a:latin typeface="Dela Gothic One"/>
                <a:ea typeface="Dela Gothic One"/>
                <a:cs typeface="Dela Gothic One"/>
                <a:sym typeface="Dela Gothic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800"/>
              <a:buFont typeface="Dela Gothic One"/>
              <a:buNone/>
              <a:defRPr sz="4800" b="0" i="0" u="none" strike="noStrike" cap="none">
                <a:solidFill>
                  <a:schemeClr val="accent4"/>
                </a:solidFill>
                <a:latin typeface="Dela Gothic One"/>
                <a:ea typeface="Dela Gothic One"/>
                <a:cs typeface="Dela Gothic One"/>
                <a:sym typeface="Dela Gothic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800"/>
              <a:buFont typeface="Dela Gothic One"/>
              <a:buNone/>
              <a:defRPr sz="4800" b="0" i="0" u="none" strike="noStrike" cap="none">
                <a:solidFill>
                  <a:schemeClr val="accent4"/>
                </a:solidFill>
                <a:latin typeface="Dela Gothic One"/>
                <a:ea typeface="Dela Gothic One"/>
                <a:cs typeface="Dela Gothic One"/>
                <a:sym typeface="Dela Gothic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800"/>
              <a:buFont typeface="Dela Gothic One"/>
              <a:buNone/>
              <a:defRPr sz="4800" b="0" i="0" u="none" strike="noStrike" cap="none">
                <a:solidFill>
                  <a:schemeClr val="accent4"/>
                </a:solidFill>
                <a:latin typeface="Dela Gothic One"/>
                <a:ea typeface="Dela Gothic One"/>
                <a:cs typeface="Dela Gothic One"/>
                <a:sym typeface="Dela Gothic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800"/>
              <a:buFont typeface="Dela Gothic One"/>
              <a:buNone/>
              <a:defRPr sz="4800" b="0" i="0" u="none" strike="noStrike" cap="none">
                <a:solidFill>
                  <a:schemeClr val="accent4"/>
                </a:solidFill>
                <a:latin typeface="Dela Gothic One"/>
                <a:ea typeface="Dela Gothic One"/>
                <a:cs typeface="Dela Gothic One"/>
                <a:sym typeface="Dela Gothic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800"/>
              <a:buFont typeface="Dela Gothic One"/>
              <a:buNone/>
              <a:defRPr sz="4800" b="0" i="0" u="none" strike="noStrike" cap="none">
                <a:solidFill>
                  <a:schemeClr val="accent4"/>
                </a:solidFill>
                <a:latin typeface="Dela Gothic One"/>
                <a:ea typeface="Dela Gothic One"/>
                <a:cs typeface="Dela Gothic One"/>
                <a:sym typeface="Dela Gothic One"/>
              </a:defRPr>
            </a:lvl9pPr>
          </a:lstStyle>
          <a:p>
            <a:r>
              <a:rPr lang="en" sz="2800" b="1" dirty="0" smtClean="0">
                <a:latin typeface="Century Gothic" panose="020B0502020202020204" pitchFamily="34" charset="0"/>
              </a:rPr>
              <a:t>0</a:t>
            </a:r>
            <a:r>
              <a:rPr lang="ru-RU" sz="2800" b="1" dirty="0" smtClean="0">
                <a:latin typeface="Century Gothic" panose="020B0502020202020204" pitchFamily="34" charset="0"/>
              </a:rPr>
              <a:t>5</a:t>
            </a:r>
            <a:endParaRPr lang="en" sz="2800" b="1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207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p49"/>
          <p:cNvSpPr txBox="1">
            <a:spLocks noGrp="1"/>
          </p:cNvSpPr>
          <p:nvPr>
            <p:ph type="title"/>
          </p:nvPr>
        </p:nvSpPr>
        <p:spPr>
          <a:xfrm>
            <a:off x="134880" y="123478"/>
            <a:ext cx="5373224" cy="73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ru-RU" sz="2400" b="1" dirty="0" smtClean="0">
                <a:latin typeface="Century Gothic" panose="020B0502020202020204" pitchFamily="34" charset="0"/>
              </a:rPr>
              <a:t>Общие компетенции выпускника специальности </a:t>
            </a:r>
            <a:r>
              <a:rPr lang="ru-RU" sz="2400" b="1" dirty="0">
                <a:latin typeface="Century Gothic" panose="020B0502020202020204" pitchFamily="34" charset="0"/>
              </a:rPr>
              <a:t>«Коммерция </a:t>
            </a:r>
            <a:r>
              <a:rPr lang="ru-RU" sz="2400" b="1" dirty="0" smtClean="0">
                <a:latin typeface="Century Gothic" panose="020B0502020202020204" pitchFamily="34" charset="0"/>
              </a:rPr>
              <a:t>(по отраслям)» :</a:t>
            </a:r>
            <a:endParaRPr sz="2400" dirty="0">
              <a:latin typeface="Century Gothic" panose="020B0502020202020204" pitchFamily="34" charset="0"/>
            </a:endParaRPr>
          </a:p>
        </p:txBody>
      </p:sp>
      <p:sp>
        <p:nvSpPr>
          <p:cNvPr id="345" name="Google Shape;345;p49"/>
          <p:cNvSpPr txBox="1">
            <a:spLocks noGrp="1"/>
          </p:cNvSpPr>
          <p:nvPr>
            <p:ph type="subTitle" idx="1"/>
          </p:nvPr>
        </p:nvSpPr>
        <p:spPr>
          <a:xfrm>
            <a:off x="-252536" y="2200581"/>
            <a:ext cx="3672408" cy="61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indent="0" fontAlgn="base"/>
            <a:r>
              <a:rPr lang="ru-RU" dirty="0">
                <a:latin typeface="Century Gothic" panose="020B0502020202020204" pitchFamily="34" charset="0"/>
                <a:cs typeface="Times New Roman" panose="02020603050405020304" pitchFamily="18" charset="0"/>
              </a:rPr>
              <a:t>Понимать сущность и социальную значимость своей будущей профессии, проявлять к ней устойчивый интерес</a:t>
            </a:r>
            <a:r>
              <a:rPr lang="ru-RU" dirty="0">
                <a:latin typeface="Century Gothic" panose="020B0502020202020204" pitchFamily="34" charset="0"/>
              </a:rPr>
              <a:t/>
            </a:r>
            <a:br>
              <a:rPr lang="ru-RU" dirty="0">
                <a:latin typeface="Century Gothic" panose="020B0502020202020204" pitchFamily="34" charset="0"/>
              </a:rPr>
            </a:br>
            <a:endParaRPr dirty="0">
              <a:latin typeface="Century Gothic" panose="020B0502020202020204" pitchFamily="34" charset="0"/>
            </a:endParaRPr>
          </a:p>
        </p:txBody>
      </p:sp>
      <p:sp>
        <p:nvSpPr>
          <p:cNvPr id="347" name="Google Shape;347;p49"/>
          <p:cNvSpPr txBox="1">
            <a:spLocks noGrp="1"/>
          </p:cNvSpPr>
          <p:nvPr>
            <p:ph type="subTitle" idx="4"/>
          </p:nvPr>
        </p:nvSpPr>
        <p:spPr>
          <a:xfrm>
            <a:off x="3337605" y="2213917"/>
            <a:ext cx="3098510" cy="61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/>
            <a:r>
              <a:rPr lang="ru-RU" dirty="0">
                <a:latin typeface="Century Gothic" panose="020B0502020202020204" pitchFamily="34" charset="0"/>
                <a:cs typeface="Times New Roman" panose="02020603050405020304" pitchFamily="18" charset="0"/>
              </a:rPr>
              <a:t>Принимать решения в стандартных и нестандартных ситуациях и нести за них ответственность</a:t>
            </a:r>
            <a:endParaRPr dirty="0">
              <a:latin typeface="Century Gothic" panose="020B0502020202020204" pitchFamily="34" charset="0"/>
            </a:endParaRPr>
          </a:p>
        </p:txBody>
      </p:sp>
      <p:sp>
        <p:nvSpPr>
          <p:cNvPr id="349" name="Google Shape;349;p49"/>
          <p:cNvSpPr txBox="1">
            <a:spLocks noGrp="1"/>
          </p:cNvSpPr>
          <p:nvPr>
            <p:ph type="subTitle" idx="6"/>
          </p:nvPr>
        </p:nvSpPr>
        <p:spPr>
          <a:xfrm>
            <a:off x="-252536" y="3939902"/>
            <a:ext cx="3528392" cy="61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indent="0" fontAlgn="base"/>
            <a:r>
              <a:rPr lang="ru-RU" dirty="0">
                <a:latin typeface="Century Gothic" panose="020B0502020202020204" pitchFamily="34" charset="0"/>
                <a:cs typeface="Times New Roman" panose="02020603050405020304" pitchFamily="18" charset="0"/>
              </a:rPr>
              <a:t>Работать в коллективе и в команде, эффективно общаться с коллегами, руководством, потребителями</a:t>
            </a:r>
            <a:endParaRPr lang="ru-RU" dirty="0">
              <a:latin typeface="Century Gothic" panose="020B0502020202020204" pitchFamily="34" charset="0"/>
            </a:endParaRPr>
          </a:p>
        </p:txBody>
      </p:sp>
      <p:sp>
        <p:nvSpPr>
          <p:cNvPr id="351" name="Google Shape;351;p49"/>
          <p:cNvSpPr txBox="1">
            <a:spLocks noGrp="1"/>
          </p:cNvSpPr>
          <p:nvPr>
            <p:ph type="subTitle" idx="8"/>
          </p:nvPr>
        </p:nvSpPr>
        <p:spPr>
          <a:xfrm>
            <a:off x="2914823" y="3939902"/>
            <a:ext cx="3500258" cy="61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indent="0" fontAlgn="base"/>
            <a:r>
              <a:rPr lang="ru-RU" dirty="0" smtClean="0">
                <a:latin typeface="Century Gothic" panose="020B0502020202020204" pitchFamily="34" charset="0"/>
                <a:cs typeface="Times New Roman" panose="02020603050405020304" pitchFamily="18" charset="0"/>
              </a:rPr>
              <a:t>Логически верно, аргументировано и ясно излагать устную и письменную речь</a:t>
            </a:r>
            <a:endParaRPr lang="ru-RU" dirty="0">
              <a:latin typeface="Century Gothic" panose="020B0502020202020204" pitchFamily="34" charset="0"/>
            </a:endParaRPr>
          </a:p>
        </p:txBody>
      </p:sp>
      <p:sp>
        <p:nvSpPr>
          <p:cNvPr id="356" name="Google Shape;356;p49"/>
          <p:cNvSpPr/>
          <p:nvPr/>
        </p:nvSpPr>
        <p:spPr>
          <a:xfrm>
            <a:off x="1187624" y="1672889"/>
            <a:ext cx="525000" cy="527700"/>
          </a:xfrm>
          <a:prstGeom prst="roundRect">
            <a:avLst>
              <a:gd name="adj" fmla="val 22796"/>
            </a:avLst>
          </a:prstGeom>
          <a:solidFill>
            <a:schemeClr val="accent3"/>
          </a:solidFill>
          <a:ln>
            <a:noFill/>
          </a:ln>
          <a:effectLst>
            <a:outerShdw blurRad="142875" dist="28575" dir="5400000" algn="bl" rotWithShape="0">
              <a:schemeClr val="dk1">
                <a:alpha val="19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7" name="Google Shape;357;p49"/>
          <p:cNvSpPr/>
          <p:nvPr/>
        </p:nvSpPr>
        <p:spPr>
          <a:xfrm>
            <a:off x="4139952" y="1669775"/>
            <a:ext cx="525000" cy="527700"/>
          </a:xfrm>
          <a:prstGeom prst="roundRect">
            <a:avLst>
              <a:gd name="adj" fmla="val 22796"/>
            </a:avLst>
          </a:prstGeom>
          <a:solidFill>
            <a:schemeClr val="accent3"/>
          </a:solidFill>
          <a:ln>
            <a:noFill/>
          </a:ln>
          <a:effectLst>
            <a:outerShdw blurRad="142875" dist="28575" dir="5400000" algn="bl" rotWithShape="0">
              <a:schemeClr val="dk1">
                <a:alpha val="19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8" name="Google Shape;358;p49"/>
          <p:cNvSpPr/>
          <p:nvPr/>
        </p:nvSpPr>
        <p:spPr>
          <a:xfrm>
            <a:off x="1184606" y="3385178"/>
            <a:ext cx="525000" cy="527700"/>
          </a:xfrm>
          <a:prstGeom prst="roundRect">
            <a:avLst>
              <a:gd name="adj" fmla="val 22796"/>
            </a:avLst>
          </a:prstGeom>
          <a:solidFill>
            <a:schemeClr val="accent3"/>
          </a:solidFill>
          <a:ln>
            <a:noFill/>
          </a:ln>
          <a:effectLst>
            <a:outerShdw blurRad="142875" dist="28575" dir="5400000" algn="bl" rotWithShape="0">
              <a:schemeClr val="dk1">
                <a:alpha val="19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entury Gothic" panose="020B0502020202020204" pitchFamily="34" charset="0"/>
            </a:endParaRPr>
          </a:p>
        </p:txBody>
      </p:sp>
      <p:sp>
        <p:nvSpPr>
          <p:cNvPr id="359" name="Google Shape;359;p49"/>
          <p:cNvSpPr/>
          <p:nvPr/>
        </p:nvSpPr>
        <p:spPr>
          <a:xfrm>
            <a:off x="4139952" y="3320386"/>
            <a:ext cx="525000" cy="527700"/>
          </a:xfrm>
          <a:prstGeom prst="roundRect">
            <a:avLst>
              <a:gd name="adj" fmla="val 22796"/>
            </a:avLst>
          </a:prstGeom>
          <a:solidFill>
            <a:schemeClr val="accent3"/>
          </a:solidFill>
          <a:ln>
            <a:noFill/>
          </a:ln>
          <a:effectLst>
            <a:outerShdw blurRad="142875" dist="28575" dir="5400000" algn="bl" rotWithShape="0">
              <a:schemeClr val="dk1">
                <a:alpha val="19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entury Gothic" panose="020B0502020202020204" pitchFamily="34" charset="0"/>
            </a:endParaRPr>
          </a:p>
        </p:txBody>
      </p:sp>
      <p:grpSp>
        <p:nvGrpSpPr>
          <p:cNvPr id="362" name="Google Shape;362;p49"/>
          <p:cNvGrpSpPr/>
          <p:nvPr/>
        </p:nvGrpSpPr>
        <p:grpSpPr>
          <a:xfrm>
            <a:off x="4257696" y="3439020"/>
            <a:ext cx="290522" cy="290432"/>
            <a:chOff x="4460225" y="3211300"/>
            <a:chExt cx="481475" cy="481325"/>
          </a:xfrm>
        </p:grpSpPr>
        <p:sp>
          <p:nvSpPr>
            <p:cNvPr id="363" name="Google Shape;363;p49"/>
            <p:cNvSpPr/>
            <p:nvPr/>
          </p:nvSpPr>
          <p:spPr>
            <a:xfrm>
              <a:off x="4602350" y="3353250"/>
              <a:ext cx="205125" cy="197375"/>
            </a:xfrm>
            <a:custGeom>
              <a:avLst/>
              <a:gdLst/>
              <a:ahLst/>
              <a:cxnLst/>
              <a:rect l="l" t="t" r="r" b="b"/>
              <a:pathLst>
                <a:path w="8205" h="7895" extrusionOk="0">
                  <a:moveTo>
                    <a:pt x="3947" y="1134"/>
                  </a:moveTo>
                  <a:cubicBezTo>
                    <a:pt x="5085" y="1134"/>
                    <a:pt x="6112" y="1819"/>
                    <a:pt x="6547" y="2870"/>
                  </a:cubicBezTo>
                  <a:cubicBezTo>
                    <a:pt x="6982" y="3924"/>
                    <a:pt x="6743" y="5132"/>
                    <a:pt x="5937" y="5938"/>
                  </a:cubicBezTo>
                  <a:cubicBezTo>
                    <a:pt x="5398" y="6477"/>
                    <a:pt x="4680" y="6762"/>
                    <a:pt x="3948" y="6762"/>
                  </a:cubicBezTo>
                  <a:cubicBezTo>
                    <a:pt x="3585" y="6762"/>
                    <a:pt x="3218" y="6692"/>
                    <a:pt x="2869" y="6548"/>
                  </a:cubicBezTo>
                  <a:cubicBezTo>
                    <a:pt x="1818" y="6113"/>
                    <a:pt x="1133" y="5087"/>
                    <a:pt x="1133" y="3948"/>
                  </a:cubicBezTo>
                  <a:cubicBezTo>
                    <a:pt x="1133" y="2393"/>
                    <a:pt x="2392" y="1134"/>
                    <a:pt x="3947" y="1134"/>
                  </a:cubicBezTo>
                  <a:close/>
                  <a:moveTo>
                    <a:pt x="3944" y="1"/>
                  </a:moveTo>
                  <a:cubicBezTo>
                    <a:pt x="3436" y="1"/>
                    <a:pt x="2925" y="99"/>
                    <a:pt x="2437" y="301"/>
                  </a:cubicBezTo>
                  <a:cubicBezTo>
                    <a:pt x="961" y="914"/>
                    <a:pt x="1" y="2351"/>
                    <a:pt x="1" y="3948"/>
                  </a:cubicBezTo>
                  <a:cubicBezTo>
                    <a:pt x="4" y="6128"/>
                    <a:pt x="1767" y="7892"/>
                    <a:pt x="3947" y="7895"/>
                  </a:cubicBezTo>
                  <a:cubicBezTo>
                    <a:pt x="5544" y="7895"/>
                    <a:pt x="6982" y="6934"/>
                    <a:pt x="7595" y="5458"/>
                  </a:cubicBezTo>
                  <a:cubicBezTo>
                    <a:pt x="8204" y="3984"/>
                    <a:pt x="7866" y="2287"/>
                    <a:pt x="6737" y="1158"/>
                  </a:cubicBezTo>
                  <a:cubicBezTo>
                    <a:pt x="5981" y="402"/>
                    <a:pt x="4971" y="1"/>
                    <a:pt x="394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364" name="Google Shape;364;p49"/>
            <p:cNvSpPr/>
            <p:nvPr/>
          </p:nvSpPr>
          <p:spPr>
            <a:xfrm>
              <a:off x="4460225" y="3211300"/>
              <a:ext cx="481475" cy="481325"/>
            </a:xfrm>
            <a:custGeom>
              <a:avLst/>
              <a:gdLst/>
              <a:ahLst/>
              <a:cxnLst/>
              <a:rect l="l" t="t" r="r" b="b"/>
              <a:pathLst>
                <a:path w="19259" h="19253" extrusionOk="0">
                  <a:moveTo>
                    <a:pt x="9632" y="1126"/>
                  </a:moveTo>
                  <a:cubicBezTo>
                    <a:pt x="10704" y="1126"/>
                    <a:pt x="11649" y="1824"/>
                    <a:pt x="11972" y="2845"/>
                  </a:cubicBezTo>
                  <a:cubicBezTo>
                    <a:pt x="12049" y="3090"/>
                    <a:pt x="12276" y="3240"/>
                    <a:pt x="12513" y="3240"/>
                  </a:cubicBezTo>
                  <a:cubicBezTo>
                    <a:pt x="12600" y="3240"/>
                    <a:pt x="12689" y="3220"/>
                    <a:pt x="12772" y="3177"/>
                  </a:cubicBezTo>
                  <a:cubicBezTo>
                    <a:pt x="13131" y="2990"/>
                    <a:pt x="13520" y="2899"/>
                    <a:pt x="13906" y="2899"/>
                  </a:cubicBezTo>
                  <a:cubicBezTo>
                    <a:pt x="14542" y="2899"/>
                    <a:pt x="15169" y="3146"/>
                    <a:pt x="15641" y="3617"/>
                  </a:cubicBezTo>
                  <a:cubicBezTo>
                    <a:pt x="16399" y="4375"/>
                    <a:pt x="16577" y="5535"/>
                    <a:pt x="16082" y="6486"/>
                  </a:cubicBezTo>
                  <a:cubicBezTo>
                    <a:pt x="15922" y="6797"/>
                    <a:pt x="16079" y="7180"/>
                    <a:pt x="16414" y="7286"/>
                  </a:cubicBezTo>
                  <a:cubicBezTo>
                    <a:pt x="17434" y="7609"/>
                    <a:pt x="18132" y="8554"/>
                    <a:pt x="18132" y="9626"/>
                  </a:cubicBezTo>
                  <a:cubicBezTo>
                    <a:pt x="18132" y="10698"/>
                    <a:pt x="17434" y="11643"/>
                    <a:pt x="16414" y="11966"/>
                  </a:cubicBezTo>
                  <a:cubicBezTo>
                    <a:pt x="16079" y="12072"/>
                    <a:pt x="15922" y="12455"/>
                    <a:pt x="16082" y="12766"/>
                  </a:cubicBezTo>
                  <a:cubicBezTo>
                    <a:pt x="16577" y="13718"/>
                    <a:pt x="16399" y="14877"/>
                    <a:pt x="15641" y="15635"/>
                  </a:cubicBezTo>
                  <a:cubicBezTo>
                    <a:pt x="15169" y="16107"/>
                    <a:pt x="14542" y="16354"/>
                    <a:pt x="13906" y="16354"/>
                  </a:cubicBezTo>
                  <a:cubicBezTo>
                    <a:pt x="13520" y="16354"/>
                    <a:pt x="13131" y="16263"/>
                    <a:pt x="12772" y="16076"/>
                  </a:cubicBezTo>
                  <a:cubicBezTo>
                    <a:pt x="12689" y="16033"/>
                    <a:pt x="12600" y="16013"/>
                    <a:pt x="12513" y="16013"/>
                  </a:cubicBezTo>
                  <a:cubicBezTo>
                    <a:pt x="12276" y="16013"/>
                    <a:pt x="12049" y="16163"/>
                    <a:pt x="11972" y="16408"/>
                  </a:cubicBezTo>
                  <a:cubicBezTo>
                    <a:pt x="11649" y="17428"/>
                    <a:pt x="10704" y="18126"/>
                    <a:pt x="9632" y="18126"/>
                  </a:cubicBezTo>
                  <a:cubicBezTo>
                    <a:pt x="8560" y="18126"/>
                    <a:pt x="7615" y="17428"/>
                    <a:pt x="7292" y="16408"/>
                  </a:cubicBezTo>
                  <a:cubicBezTo>
                    <a:pt x="7215" y="16163"/>
                    <a:pt x="6988" y="16013"/>
                    <a:pt x="6751" y="16013"/>
                  </a:cubicBezTo>
                  <a:cubicBezTo>
                    <a:pt x="6664" y="16013"/>
                    <a:pt x="6575" y="16033"/>
                    <a:pt x="6492" y="16076"/>
                  </a:cubicBezTo>
                  <a:cubicBezTo>
                    <a:pt x="6133" y="16263"/>
                    <a:pt x="5744" y="16354"/>
                    <a:pt x="5358" y="16354"/>
                  </a:cubicBezTo>
                  <a:cubicBezTo>
                    <a:pt x="4722" y="16354"/>
                    <a:pt x="4095" y="16107"/>
                    <a:pt x="3623" y="15635"/>
                  </a:cubicBezTo>
                  <a:cubicBezTo>
                    <a:pt x="2865" y="14877"/>
                    <a:pt x="2687" y="13718"/>
                    <a:pt x="3183" y="12766"/>
                  </a:cubicBezTo>
                  <a:cubicBezTo>
                    <a:pt x="3343" y="12455"/>
                    <a:pt x="3186" y="12072"/>
                    <a:pt x="2850" y="11966"/>
                  </a:cubicBezTo>
                  <a:cubicBezTo>
                    <a:pt x="1830" y="11643"/>
                    <a:pt x="1132" y="10698"/>
                    <a:pt x="1132" y="9626"/>
                  </a:cubicBezTo>
                  <a:cubicBezTo>
                    <a:pt x="1132" y="8554"/>
                    <a:pt x="1830" y="7609"/>
                    <a:pt x="2850" y="7286"/>
                  </a:cubicBezTo>
                  <a:cubicBezTo>
                    <a:pt x="3186" y="7180"/>
                    <a:pt x="3343" y="6797"/>
                    <a:pt x="3183" y="6486"/>
                  </a:cubicBezTo>
                  <a:cubicBezTo>
                    <a:pt x="2687" y="5535"/>
                    <a:pt x="2865" y="4375"/>
                    <a:pt x="3623" y="3617"/>
                  </a:cubicBezTo>
                  <a:cubicBezTo>
                    <a:pt x="4095" y="3146"/>
                    <a:pt x="4722" y="2899"/>
                    <a:pt x="5358" y="2899"/>
                  </a:cubicBezTo>
                  <a:cubicBezTo>
                    <a:pt x="5744" y="2899"/>
                    <a:pt x="6133" y="2990"/>
                    <a:pt x="6492" y="3177"/>
                  </a:cubicBezTo>
                  <a:cubicBezTo>
                    <a:pt x="6575" y="3220"/>
                    <a:pt x="6664" y="3240"/>
                    <a:pt x="6751" y="3240"/>
                  </a:cubicBezTo>
                  <a:cubicBezTo>
                    <a:pt x="6988" y="3240"/>
                    <a:pt x="7215" y="3090"/>
                    <a:pt x="7292" y="2845"/>
                  </a:cubicBezTo>
                  <a:cubicBezTo>
                    <a:pt x="7615" y="1824"/>
                    <a:pt x="8560" y="1126"/>
                    <a:pt x="9632" y="1126"/>
                  </a:cubicBezTo>
                  <a:close/>
                  <a:moveTo>
                    <a:pt x="9632" y="0"/>
                  </a:moveTo>
                  <a:cubicBezTo>
                    <a:pt x="8291" y="0"/>
                    <a:pt x="7062" y="746"/>
                    <a:pt x="6447" y="1936"/>
                  </a:cubicBezTo>
                  <a:cubicBezTo>
                    <a:pt x="6091" y="1823"/>
                    <a:pt x="5726" y="1768"/>
                    <a:pt x="5364" y="1768"/>
                  </a:cubicBezTo>
                  <a:cubicBezTo>
                    <a:pt x="4426" y="1768"/>
                    <a:pt x="3508" y="2136"/>
                    <a:pt x="2826" y="2820"/>
                  </a:cubicBezTo>
                  <a:cubicBezTo>
                    <a:pt x="1878" y="3765"/>
                    <a:pt x="1537" y="5163"/>
                    <a:pt x="1942" y="6441"/>
                  </a:cubicBezTo>
                  <a:cubicBezTo>
                    <a:pt x="749" y="7054"/>
                    <a:pt x="0" y="8286"/>
                    <a:pt x="6" y="9626"/>
                  </a:cubicBezTo>
                  <a:cubicBezTo>
                    <a:pt x="0" y="10967"/>
                    <a:pt x="749" y="12199"/>
                    <a:pt x="1942" y="12812"/>
                  </a:cubicBezTo>
                  <a:cubicBezTo>
                    <a:pt x="1537" y="14089"/>
                    <a:pt x="1878" y="15487"/>
                    <a:pt x="2826" y="16432"/>
                  </a:cubicBezTo>
                  <a:cubicBezTo>
                    <a:pt x="3508" y="17116"/>
                    <a:pt x="4426" y="17484"/>
                    <a:pt x="5364" y="17484"/>
                  </a:cubicBezTo>
                  <a:cubicBezTo>
                    <a:pt x="5726" y="17484"/>
                    <a:pt x="6091" y="17429"/>
                    <a:pt x="6447" y="17317"/>
                  </a:cubicBezTo>
                  <a:cubicBezTo>
                    <a:pt x="7062" y="18506"/>
                    <a:pt x="8291" y="19252"/>
                    <a:pt x="9632" y="19252"/>
                  </a:cubicBezTo>
                  <a:cubicBezTo>
                    <a:pt x="10973" y="19252"/>
                    <a:pt x="12202" y="18506"/>
                    <a:pt x="12818" y="17317"/>
                  </a:cubicBezTo>
                  <a:cubicBezTo>
                    <a:pt x="13173" y="17429"/>
                    <a:pt x="13538" y="17484"/>
                    <a:pt x="13900" y="17484"/>
                  </a:cubicBezTo>
                  <a:cubicBezTo>
                    <a:pt x="14838" y="17484"/>
                    <a:pt x="15756" y="17116"/>
                    <a:pt x="16438" y="16432"/>
                  </a:cubicBezTo>
                  <a:cubicBezTo>
                    <a:pt x="17386" y="15487"/>
                    <a:pt x="17727" y="14089"/>
                    <a:pt x="17323" y="12812"/>
                  </a:cubicBezTo>
                  <a:cubicBezTo>
                    <a:pt x="18512" y="12196"/>
                    <a:pt x="19258" y="10967"/>
                    <a:pt x="19258" y="9626"/>
                  </a:cubicBezTo>
                  <a:cubicBezTo>
                    <a:pt x="19258" y="8286"/>
                    <a:pt x="18512" y="7057"/>
                    <a:pt x="17323" y="6441"/>
                  </a:cubicBezTo>
                  <a:cubicBezTo>
                    <a:pt x="17727" y="5163"/>
                    <a:pt x="17386" y="3765"/>
                    <a:pt x="16438" y="2820"/>
                  </a:cubicBezTo>
                  <a:cubicBezTo>
                    <a:pt x="15756" y="2136"/>
                    <a:pt x="14838" y="1768"/>
                    <a:pt x="13900" y="1768"/>
                  </a:cubicBezTo>
                  <a:cubicBezTo>
                    <a:pt x="13538" y="1768"/>
                    <a:pt x="13173" y="1823"/>
                    <a:pt x="12818" y="1936"/>
                  </a:cubicBezTo>
                  <a:cubicBezTo>
                    <a:pt x="12202" y="746"/>
                    <a:pt x="10973" y="0"/>
                    <a:pt x="96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  <a:latin typeface="Century Gothic" panose="020B0502020202020204" pitchFamily="34" charset="0"/>
              </a:endParaRPr>
            </a:p>
          </p:txBody>
        </p:sp>
      </p:grpSp>
      <p:sp>
        <p:nvSpPr>
          <p:cNvPr id="365" name="Google Shape;365;p49"/>
          <p:cNvSpPr/>
          <p:nvPr/>
        </p:nvSpPr>
        <p:spPr>
          <a:xfrm>
            <a:off x="4256685" y="1807958"/>
            <a:ext cx="291533" cy="257561"/>
          </a:xfrm>
          <a:custGeom>
            <a:avLst/>
            <a:gdLst/>
            <a:ahLst/>
            <a:cxnLst/>
            <a:rect l="l" t="t" r="r" b="b"/>
            <a:pathLst>
              <a:path w="19326" h="17074" extrusionOk="0">
                <a:moveTo>
                  <a:pt x="14226" y="1132"/>
                </a:moveTo>
                <a:cubicBezTo>
                  <a:pt x="15314" y="1132"/>
                  <a:pt x="16352" y="1605"/>
                  <a:pt x="17070" y="2425"/>
                </a:cubicBezTo>
                <a:cubicBezTo>
                  <a:pt x="17798" y="3252"/>
                  <a:pt x="18196" y="4366"/>
                  <a:pt x="18196" y="5568"/>
                </a:cubicBezTo>
                <a:cubicBezTo>
                  <a:pt x="18193" y="8476"/>
                  <a:pt x="15599" y="10686"/>
                  <a:pt x="11671" y="14032"/>
                </a:cubicBezTo>
                <a:cubicBezTo>
                  <a:pt x="11025" y="14581"/>
                  <a:pt x="10364" y="15146"/>
                  <a:pt x="9663" y="15756"/>
                </a:cubicBezTo>
                <a:cubicBezTo>
                  <a:pt x="8963" y="15146"/>
                  <a:pt x="8301" y="14581"/>
                  <a:pt x="7655" y="14032"/>
                </a:cubicBezTo>
                <a:cubicBezTo>
                  <a:pt x="3727" y="10686"/>
                  <a:pt x="1133" y="8476"/>
                  <a:pt x="1133" y="5568"/>
                </a:cubicBezTo>
                <a:cubicBezTo>
                  <a:pt x="1133" y="4366"/>
                  <a:pt x="1535" y="3252"/>
                  <a:pt x="2259" y="2425"/>
                </a:cubicBezTo>
                <a:cubicBezTo>
                  <a:pt x="2977" y="1605"/>
                  <a:pt x="4015" y="1132"/>
                  <a:pt x="5103" y="1132"/>
                </a:cubicBezTo>
                <a:cubicBezTo>
                  <a:pt x="5113" y="1132"/>
                  <a:pt x="5124" y="1132"/>
                  <a:pt x="5134" y="1132"/>
                </a:cubicBezTo>
                <a:cubicBezTo>
                  <a:pt x="6686" y="1132"/>
                  <a:pt x="7691" y="2090"/>
                  <a:pt x="8259" y="2890"/>
                </a:cubicBezTo>
                <a:cubicBezTo>
                  <a:pt x="8631" y="3421"/>
                  <a:pt x="8920" y="4001"/>
                  <a:pt x="9126" y="4614"/>
                </a:cubicBezTo>
                <a:cubicBezTo>
                  <a:pt x="9212" y="4875"/>
                  <a:pt x="9438" y="5006"/>
                  <a:pt x="9665" y="5006"/>
                </a:cubicBezTo>
                <a:cubicBezTo>
                  <a:pt x="9891" y="5006"/>
                  <a:pt x="10118" y="4875"/>
                  <a:pt x="10204" y="4614"/>
                </a:cubicBezTo>
                <a:cubicBezTo>
                  <a:pt x="10409" y="4001"/>
                  <a:pt x="10699" y="3421"/>
                  <a:pt x="11070" y="2890"/>
                </a:cubicBezTo>
                <a:cubicBezTo>
                  <a:pt x="11641" y="2090"/>
                  <a:pt x="12643" y="1132"/>
                  <a:pt x="14195" y="1132"/>
                </a:cubicBezTo>
                <a:cubicBezTo>
                  <a:pt x="14206" y="1132"/>
                  <a:pt x="14216" y="1132"/>
                  <a:pt x="14226" y="1132"/>
                </a:cubicBezTo>
                <a:close/>
                <a:moveTo>
                  <a:pt x="5103" y="0"/>
                </a:moveTo>
                <a:cubicBezTo>
                  <a:pt x="3689" y="0"/>
                  <a:pt x="2343" y="612"/>
                  <a:pt x="1411" y="1676"/>
                </a:cubicBezTo>
                <a:cubicBezTo>
                  <a:pt x="502" y="2709"/>
                  <a:pt x="1" y="4092"/>
                  <a:pt x="1" y="5568"/>
                </a:cubicBezTo>
                <a:cubicBezTo>
                  <a:pt x="1" y="7174"/>
                  <a:pt x="629" y="8672"/>
                  <a:pt x="1976" y="10275"/>
                </a:cubicBezTo>
                <a:cubicBezTo>
                  <a:pt x="3180" y="11710"/>
                  <a:pt x="4914" y="13183"/>
                  <a:pt x="6922" y="14895"/>
                </a:cubicBezTo>
                <a:cubicBezTo>
                  <a:pt x="7670" y="15532"/>
                  <a:pt x="8443" y="16191"/>
                  <a:pt x="9265" y="16909"/>
                </a:cubicBezTo>
                <a:lnTo>
                  <a:pt x="9292" y="16933"/>
                </a:lnTo>
                <a:cubicBezTo>
                  <a:pt x="9397" y="17027"/>
                  <a:pt x="9530" y="17074"/>
                  <a:pt x="9664" y="17074"/>
                </a:cubicBezTo>
                <a:cubicBezTo>
                  <a:pt x="9797" y="17074"/>
                  <a:pt x="9930" y="17027"/>
                  <a:pt x="10038" y="16933"/>
                </a:cubicBezTo>
                <a:lnTo>
                  <a:pt x="10062" y="16909"/>
                </a:lnTo>
                <a:cubicBezTo>
                  <a:pt x="10883" y="16191"/>
                  <a:pt x="11659" y="15532"/>
                  <a:pt x="12405" y="14895"/>
                </a:cubicBezTo>
                <a:cubicBezTo>
                  <a:pt x="14413" y="13183"/>
                  <a:pt x="16146" y="11707"/>
                  <a:pt x="17351" y="10275"/>
                </a:cubicBezTo>
                <a:cubicBezTo>
                  <a:pt x="18697" y="8672"/>
                  <a:pt x="19325" y="7174"/>
                  <a:pt x="19325" y="5568"/>
                </a:cubicBezTo>
                <a:cubicBezTo>
                  <a:pt x="19325" y="4092"/>
                  <a:pt x="18824" y="2709"/>
                  <a:pt x="17915" y="1676"/>
                </a:cubicBezTo>
                <a:cubicBezTo>
                  <a:pt x="16983" y="612"/>
                  <a:pt x="15637" y="0"/>
                  <a:pt x="14224" y="0"/>
                </a:cubicBezTo>
                <a:cubicBezTo>
                  <a:pt x="14213" y="0"/>
                  <a:pt x="14203" y="0"/>
                  <a:pt x="14192" y="0"/>
                </a:cubicBezTo>
                <a:cubicBezTo>
                  <a:pt x="12157" y="0"/>
                  <a:pt x="10868" y="1217"/>
                  <a:pt x="10143" y="2238"/>
                </a:cubicBezTo>
                <a:cubicBezTo>
                  <a:pt x="9968" y="2485"/>
                  <a:pt x="9808" y="2748"/>
                  <a:pt x="9663" y="3017"/>
                </a:cubicBezTo>
                <a:cubicBezTo>
                  <a:pt x="9518" y="2748"/>
                  <a:pt x="9358" y="2485"/>
                  <a:pt x="9183" y="2238"/>
                </a:cubicBezTo>
                <a:cubicBezTo>
                  <a:pt x="8458" y="1217"/>
                  <a:pt x="7169" y="0"/>
                  <a:pt x="5134" y="0"/>
                </a:cubicBezTo>
                <a:cubicBezTo>
                  <a:pt x="5124" y="0"/>
                  <a:pt x="5113" y="0"/>
                  <a:pt x="510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435D74"/>
              </a:solidFill>
              <a:latin typeface="Century Gothic" panose="020B0502020202020204" pitchFamily="34" charset="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296499"/>
            <a:ext cx="2144352" cy="176220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6115" y="2200581"/>
            <a:ext cx="2949873" cy="183370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54" name="Google Shape;354;p4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884368" y="1296075"/>
            <a:ext cx="1481785" cy="1275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5" name="Google Shape;355;p4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092280" y="3976656"/>
            <a:ext cx="1443514" cy="116684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2" name="Google Shape;302;p47"/>
          <p:cNvGrpSpPr/>
          <p:nvPr/>
        </p:nvGrpSpPr>
        <p:grpSpPr>
          <a:xfrm>
            <a:off x="1288209" y="1719697"/>
            <a:ext cx="323670" cy="364912"/>
            <a:chOff x="3299850" y="238575"/>
            <a:chExt cx="427725" cy="482225"/>
          </a:xfrm>
        </p:grpSpPr>
        <p:sp>
          <p:nvSpPr>
            <p:cNvPr id="33" name="Google Shape;303;p47"/>
            <p:cNvSpPr/>
            <p:nvPr/>
          </p:nvSpPr>
          <p:spPr>
            <a:xfrm>
              <a:off x="3299850" y="323500"/>
              <a:ext cx="427725" cy="397300"/>
            </a:xfrm>
            <a:custGeom>
              <a:avLst/>
              <a:gdLst/>
              <a:ahLst/>
              <a:cxnLst/>
              <a:rect l="l" t="t" r="r" b="b"/>
              <a:pathLst>
                <a:path w="17109" h="15892" extrusionOk="0">
                  <a:moveTo>
                    <a:pt x="3397" y="6794"/>
                  </a:moveTo>
                  <a:lnTo>
                    <a:pt x="3397" y="14759"/>
                  </a:lnTo>
                  <a:lnTo>
                    <a:pt x="1132" y="14759"/>
                  </a:lnTo>
                  <a:lnTo>
                    <a:pt x="1132" y="6794"/>
                  </a:lnTo>
                  <a:close/>
                  <a:moveTo>
                    <a:pt x="9034" y="1132"/>
                  </a:moveTo>
                  <a:cubicBezTo>
                    <a:pt x="9683" y="1175"/>
                    <a:pt x="10191" y="1712"/>
                    <a:pt x="10191" y="2364"/>
                  </a:cubicBezTo>
                  <a:cubicBezTo>
                    <a:pt x="10191" y="3346"/>
                    <a:pt x="9774" y="5275"/>
                    <a:pt x="9221" y="5828"/>
                  </a:cubicBezTo>
                  <a:cubicBezTo>
                    <a:pt x="8865" y="6184"/>
                    <a:pt x="9119" y="6794"/>
                    <a:pt x="9623" y="6794"/>
                  </a:cubicBezTo>
                  <a:lnTo>
                    <a:pt x="15285" y="6794"/>
                  </a:lnTo>
                  <a:cubicBezTo>
                    <a:pt x="15599" y="6794"/>
                    <a:pt x="15849" y="7047"/>
                    <a:pt x="15849" y="7361"/>
                  </a:cubicBezTo>
                  <a:cubicBezTo>
                    <a:pt x="15849" y="7672"/>
                    <a:pt x="15599" y="7926"/>
                    <a:pt x="15285" y="7926"/>
                  </a:cubicBezTo>
                  <a:lnTo>
                    <a:pt x="11888" y="7926"/>
                  </a:lnTo>
                  <a:cubicBezTo>
                    <a:pt x="11574" y="7926"/>
                    <a:pt x="11323" y="8180"/>
                    <a:pt x="11323" y="8494"/>
                  </a:cubicBezTo>
                  <a:cubicBezTo>
                    <a:pt x="11323" y="8805"/>
                    <a:pt x="11574" y="9058"/>
                    <a:pt x="11888" y="9058"/>
                  </a:cubicBezTo>
                  <a:lnTo>
                    <a:pt x="15285" y="9058"/>
                  </a:lnTo>
                  <a:cubicBezTo>
                    <a:pt x="15586" y="9058"/>
                    <a:pt x="15852" y="9342"/>
                    <a:pt x="15852" y="9662"/>
                  </a:cubicBezTo>
                  <a:cubicBezTo>
                    <a:pt x="15852" y="9976"/>
                    <a:pt x="15599" y="10230"/>
                    <a:pt x="15285" y="10230"/>
                  </a:cubicBezTo>
                  <a:lnTo>
                    <a:pt x="11888" y="10230"/>
                  </a:lnTo>
                  <a:cubicBezTo>
                    <a:pt x="11574" y="10230"/>
                    <a:pt x="11323" y="10484"/>
                    <a:pt x="11323" y="10795"/>
                  </a:cubicBezTo>
                  <a:cubicBezTo>
                    <a:pt x="11323" y="11109"/>
                    <a:pt x="11574" y="11362"/>
                    <a:pt x="11888" y="11362"/>
                  </a:cubicBezTo>
                  <a:lnTo>
                    <a:pt x="14152" y="11362"/>
                  </a:lnTo>
                  <a:cubicBezTo>
                    <a:pt x="14466" y="11362"/>
                    <a:pt x="14717" y="11616"/>
                    <a:pt x="14717" y="11927"/>
                  </a:cubicBezTo>
                  <a:cubicBezTo>
                    <a:pt x="14717" y="12241"/>
                    <a:pt x="14466" y="12494"/>
                    <a:pt x="14152" y="12494"/>
                  </a:cubicBezTo>
                  <a:lnTo>
                    <a:pt x="11888" y="12494"/>
                  </a:lnTo>
                  <a:cubicBezTo>
                    <a:pt x="11574" y="12494"/>
                    <a:pt x="11323" y="12748"/>
                    <a:pt x="11323" y="13059"/>
                  </a:cubicBezTo>
                  <a:cubicBezTo>
                    <a:pt x="11323" y="13373"/>
                    <a:pt x="11574" y="13627"/>
                    <a:pt x="11888" y="13627"/>
                  </a:cubicBezTo>
                  <a:lnTo>
                    <a:pt x="13020" y="13627"/>
                  </a:lnTo>
                  <a:cubicBezTo>
                    <a:pt x="13334" y="13627"/>
                    <a:pt x="13585" y="13880"/>
                    <a:pt x="13585" y="14191"/>
                  </a:cubicBezTo>
                  <a:cubicBezTo>
                    <a:pt x="13585" y="14505"/>
                    <a:pt x="13334" y="14759"/>
                    <a:pt x="13020" y="14759"/>
                  </a:cubicBezTo>
                  <a:lnTo>
                    <a:pt x="9197" y="14759"/>
                  </a:lnTo>
                  <a:cubicBezTo>
                    <a:pt x="8041" y="14759"/>
                    <a:pt x="6890" y="14572"/>
                    <a:pt x="5794" y="14207"/>
                  </a:cubicBezTo>
                  <a:lnTo>
                    <a:pt x="4529" y="13784"/>
                  </a:lnTo>
                  <a:lnTo>
                    <a:pt x="4529" y="7712"/>
                  </a:lnTo>
                  <a:lnTo>
                    <a:pt x="5686" y="7132"/>
                  </a:lnTo>
                  <a:cubicBezTo>
                    <a:pt x="6265" y="6842"/>
                    <a:pt x="6797" y="6459"/>
                    <a:pt x="7253" y="6003"/>
                  </a:cubicBezTo>
                  <a:lnTo>
                    <a:pt x="7289" y="5963"/>
                  </a:lnTo>
                  <a:cubicBezTo>
                    <a:pt x="8352" y="4901"/>
                    <a:pt x="8917" y="2654"/>
                    <a:pt x="9034" y="1132"/>
                  </a:cubicBezTo>
                  <a:close/>
                  <a:moveTo>
                    <a:pt x="8491" y="0"/>
                  </a:moveTo>
                  <a:cubicBezTo>
                    <a:pt x="8177" y="0"/>
                    <a:pt x="7926" y="254"/>
                    <a:pt x="7926" y="568"/>
                  </a:cubicBezTo>
                  <a:cubicBezTo>
                    <a:pt x="7926" y="1887"/>
                    <a:pt x="7380" y="4276"/>
                    <a:pt x="6492" y="5166"/>
                  </a:cubicBezTo>
                  <a:lnTo>
                    <a:pt x="6456" y="5203"/>
                  </a:lnTo>
                  <a:cubicBezTo>
                    <a:pt x="6081" y="5574"/>
                    <a:pt x="5652" y="5885"/>
                    <a:pt x="5181" y="6120"/>
                  </a:cubicBezTo>
                  <a:lnTo>
                    <a:pt x="4529" y="6444"/>
                  </a:lnTo>
                  <a:lnTo>
                    <a:pt x="4529" y="6229"/>
                  </a:lnTo>
                  <a:cubicBezTo>
                    <a:pt x="4529" y="5915"/>
                    <a:pt x="4276" y="5661"/>
                    <a:pt x="3962" y="5661"/>
                  </a:cubicBezTo>
                  <a:lnTo>
                    <a:pt x="565" y="5661"/>
                  </a:lnTo>
                  <a:cubicBezTo>
                    <a:pt x="251" y="5661"/>
                    <a:pt x="0" y="5915"/>
                    <a:pt x="0" y="6229"/>
                  </a:cubicBezTo>
                  <a:lnTo>
                    <a:pt x="0" y="15324"/>
                  </a:lnTo>
                  <a:cubicBezTo>
                    <a:pt x="0" y="15638"/>
                    <a:pt x="251" y="15891"/>
                    <a:pt x="565" y="15891"/>
                  </a:cubicBezTo>
                  <a:lnTo>
                    <a:pt x="3962" y="15891"/>
                  </a:lnTo>
                  <a:cubicBezTo>
                    <a:pt x="4276" y="15891"/>
                    <a:pt x="4529" y="15638"/>
                    <a:pt x="4529" y="15324"/>
                  </a:cubicBezTo>
                  <a:lnTo>
                    <a:pt x="4529" y="14976"/>
                  </a:lnTo>
                  <a:lnTo>
                    <a:pt x="5435" y="15278"/>
                  </a:lnTo>
                  <a:cubicBezTo>
                    <a:pt x="6649" y="15683"/>
                    <a:pt x="7917" y="15888"/>
                    <a:pt x="9197" y="15888"/>
                  </a:cubicBezTo>
                  <a:lnTo>
                    <a:pt x="13020" y="15888"/>
                  </a:lnTo>
                  <a:cubicBezTo>
                    <a:pt x="14219" y="15888"/>
                    <a:pt x="15040" y="14681"/>
                    <a:pt x="14599" y="13566"/>
                  </a:cubicBezTo>
                  <a:cubicBezTo>
                    <a:pt x="15577" y="13298"/>
                    <a:pt x="16106" y="12241"/>
                    <a:pt x="15731" y="11302"/>
                  </a:cubicBezTo>
                  <a:cubicBezTo>
                    <a:pt x="16468" y="11100"/>
                    <a:pt x="16981" y="10429"/>
                    <a:pt x="16984" y="9662"/>
                  </a:cubicBezTo>
                  <a:cubicBezTo>
                    <a:pt x="16981" y="9233"/>
                    <a:pt x="16824" y="8823"/>
                    <a:pt x="16541" y="8503"/>
                  </a:cubicBezTo>
                  <a:cubicBezTo>
                    <a:pt x="16994" y="8005"/>
                    <a:pt x="17108" y="7289"/>
                    <a:pt x="16837" y="6673"/>
                  </a:cubicBezTo>
                  <a:cubicBezTo>
                    <a:pt x="16565" y="6060"/>
                    <a:pt x="15958" y="5661"/>
                    <a:pt x="15285" y="5661"/>
                  </a:cubicBezTo>
                  <a:lnTo>
                    <a:pt x="10635" y="5661"/>
                  </a:lnTo>
                  <a:cubicBezTo>
                    <a:pt x="11109" y="4577"/>
                    <a:pt x="11323" y="3104"/>
                    <a:pt x="11323" y="2364"/>
                  </a:cubicBezTo>
                  <a:cubicBezTo>
                    <a:pt x="11320" y="1060"/>
                    <a:pt x="10263" y="3"/>
                    <a:pt x="89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34" name="Google Shape;304;p47"/>
            <p:cNvSpPr/>
            <p:nvPr/>
          </p:nvSpPr>
          <p:spPr>
            <a:xfrm>
              <a:off x="3467650" y="238575"/>
              <a:ext cx="46525" cy="56650"/>
            </a:xfrm>
            <a:custGeom>
              <a:avLst/>
              <a:gdLst/>
              <a:ahLst/>
              <a:cxnLst/>
              <a:rect l="l" t="t" r="r" b="b"/>
              <a:pathLst>
                <a:path w="1861" h="2266" extrusionOk="0">
                  <a:moveTo>
                    <a:pt x="646" y="1"/>
                  </a:moveTo>
                  <a:cubicBezTo>
                    <a:pt x="561" y="1"/>
                    <a:pt x="475" y="20"/>
                    <a:pt x="393" y="61"/>
                  </a:cubicBezTo>
                  <a:cubicBezTo>
                    <a:pt x="112" y="199"/>
                    <a:pt x="0" y="541"/>
                    <a:pt x="139" y="821"/>
                  </a:cubicBezTo>
                  <a:lnTo>
                    <a:pt x="707" y="1954"/>
                  </a:lnTo>
                  <a:cubicBezTo>
                    <a:pt x="805" y="2150"/>
                    <a:pt x="1005" y="2265"/>
                    <a:pt x="1212" y="2265"/>
                  </a:cubicBezTo>
                  <a:cubicBezTo>
                    <a:pt x="1297" y="2265"/>
                    <a:pt x="1384" y="2246"/>
                    <a:pt x="1465" y="2204"/>
                  </a:cubicBezTo>
                  <a:cubicBezTo>
                    <a:pt x="1746" y="2065"/>
                    <a:pt x="1860" y="1727"/>
                    <a:pt x="1718" y="1446"/>
                  </a:cubicBezTo>
                  <a:lnTo>
                    <a:pt x="1154" y="314"/>
                  </a:lnTo>
                  <a:cubicBezTo>
                    <a:pt x="1053" y="115"/>
                    <a:pt x="854" y="1"/>
                    <a:pt x="6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35" name="Google Shape;305;p47"/>
            <p:cNvSpPr/>
            <p:nvPr/>
          </p:nvSpPr>
          <p:spPr>
            <a:xfrm>
              <a:off x="3566675" y="238575"/>
              <a:ext cx="46525" cy="56675"/>
            </a:xfrm>
            <a:custGeom>
              <a:avLst/>
              <a:gdLst/>
              <a:ahLst/>
              <a:cxnLst/>
              <a:rect l="l" t="t" r="r" b="b"/>
              <a:pathLst>
                <a:path w="1861" h="2267" extrusionOk="0">
                  <a:moveTo>
                    <a:pt x="1215" y="1"/>
                  </a:moveTo>
                  <a:cubicBezTo>
                    <a:pt x="1007" y="1"/>
                    <a:pt x="808" y="115"/>
                    <a:pt x="707" y="314"/>
                  </a:cubicBezTo>
                  <a:lnTo>
                    <a:pt x="143" y="1446"/>
                  </a:lnTo>
                  <a:cubicBezTo>
                    <a:pt x="1" y="1727"/>
                    <a:pt x="116" y="2065"/>
                    <a:pt x="396" y="2207"/>
                  </a:cubicBezTo>
                  <a:cubicBezTo>
                    <a:pt x="477" y="2247"/>
                    <a:pt x="562" y="2266"/>
                    <a:pt x="646" y="2266"/>
                  </a:cubicBezTo>
                  <a:cubicBezTo>
                    <a:pt x="854" y="2266"/>
                    <a:pt x="1055" y="2151"/>
                    <a:pt x="1154" y="1954"/>
                  </a:cubicBezTo>
                  <a:lnTo>
                    <a:pt x="1722" y="821"/>
                  </a:lnTo>
                  <a:cubicBezTo>
                    <a:pt x="1861" y="541"/>
                    <a:pt x="1749" y="199"/>
                    <a:pt x="1468" y="61"/>
                  </a:cubicBezTo>
                  <a:cubicBezTo>
                    <a:pt x="1387" y="20"/>
                    <a:pt x="1300" y="1"/>
                    <a:pt x="12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36" name="Google Shape;306;p47"/>
            <p:cNvSpPr/>
            <p:nvPr/>
          </p:nvSpPr>
          <p:spPr>
            <a:xfrm>
              <a:off x="3611225" y="323500"/>
              <a:ext cx="56550" cy="28325"/>
            </a:xfrm>
            <a:custGeom>
              <a:avLst/>
              <a:gdLst/>
              <a:ahLst/>
              <a:cxnLst/>
              <a:rect l="l" t="t" r="r" b="b"/>
              <a:pathLst>
                <a:path w="2262" h="1133" extrusionOk="0">
                  <a:moveTo>
                    <a:pt x="565" y="0"/>
                  </a:moveTo>
                  <a:cubicBezTo>
                    <a:pt x="251" y="0"/>
                    <a:pt x="0" y="254"/>
                    <a:pt x="0" y="568"/>
                  </a:cubicBezTo>
                  <a:cubicBezTo>
                    <a:pt x="0" y="879"/>
                    <a:pt x="251" y="1132"/>
                    <a:pt x="565" y="1132"/>
                  </a:cubicBezTo>
                  <a:lnTo>
                    <a:pt x="1697" y="1132"/>
                  </a:lnTo>
                  <a:cubicBezTo>
                    <a:pt x="2011" y="1132"/>
                    <a:pt x="2262" y="879"/>
                    <a:pt x="2262" y="568"/>
                  </a:cubicBezTo>
                  <a:cubicBezTo>
                    <a:pt x="2262" y="254"/>
                    <a:pt x="2011" y="0"/>
                    <a:pt x="16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37" name="Google Shape;307;p47"/>
            <p:cNvSpPr/>
            <p:nvPr/>
          </p:nvSpPr>
          <p:spPr>
            <a:xfrm>
              <a:off x="3413075" y="323500"/>
              <a:ext cx="56550" cy="28325"/>
            </a:xfrm>
            <a:custGeom>
              <a:avLst/>
              <a:gdLst/>
              <a:ahLst/>
              <a:cxnLst/>
              <a:rect l="l" t="t" r="r" b="b"/>
              <a:pathLst>
                <a:path w="2262" h="1133" extrusionOk="0">
                  <a:moveTo>
                    <a:pt x="565" y="0"/>
                  </a:moveTo>
                  <a:cubicBezTo>
                    <a:pt x="251" y="0"/>
                    <a:pt x="0" y="254"/>
                    <a:pt x="0" y="568"/>
                  </a:cubicBezTo>
                  <a:cubicBezTo>
                    <a:pt x="0" y="879"/>
                    <a:pt x="251" y="1132"/>
                    <a:pt x="565" y="1132"/>
                  </a:cubicBezTo>
                  <a:lnTo>
                    <a:pt x="1697" y="1132"/>
                  </a:lnTo>
                  <a:cubicBezTo>
                    <a:pt x="2011" y="1132"/>
                    <a:pt x="2262" y="879"/>
                    <a:pt x="2262" y="568"/>
                  </a:cubicBezTo>
                  <a:cubicBezTo>
                    <a:pt x="2262" y="254"/>
                    <a:pt x="2011" y="0"/>
                    <a:pt x="16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grpSp>
        <p:nvGrpSpPr>
          <p:cNvPr id="38" name="Google Shape;15643;p83"/>
          <p:cNvGrpSpPr/>
          <p:nvPr/>
        </p:nvGrpSpPr>
        <p:grpSpPr>
          <a:xfrm>
            <a:off x="1297247" y="3497678"/>
            <a:ext cx="299718" cy="302700"/>
            <a:chOff x="-64764500" y="2280550"/>
            <a:chExt cx="316650" cy="319800"/>
          </a:xfrm>
          <a:solidFill>
            <a:schemeClr val="tx1"/>
          </a:solidFill>
        </p:grpSpPr>
        <p:sp>
          <p:nvSpPr>
            <p:cNvPr id="39" name="Google Shape;15644;p83"/>
            <p:cNvSpPr/>
            <p:nvPr/>
          </p:nvSpPr>
          <p:spPr>
            <a:xfrm>
              <a:off x="-64764500" y="2280550"/>
              <a:ext cx="316650" cy="319800"/>
            </a:xfrm>
            <a:custGeom>
              <a:avLst/>
              <a:gdLst/>
              <a:ahLst/>
              <a:cxnLst/>
              <a:rect l="l" t="t" r="r" b="b"/>
              <a:pathLst>
                <a:path w="12666" h="12792" extrusionOk="0">
                  <a:moveTo>
                    <a:pt x="11405" y="820"/>
                  </a:moveTo>
                  <a:cubicBezTo>
                    <a:pt x="11657" y="820"/>
                    <a:pt x="11815" y="1009"/>
                    <a:pt x="11815" y="1261"/>
                  </a:cubicBezTo>
                  <a:cubicBezTo>
                    <a:pt x="11815" y="1481"/>
                    <a:pt x="11657" y="1670"/>
                    <a:pt x="11405" y="1670"/>
                  </a:cubicBezTo>
                  <a:lnTo>
                    <a:pt x="1229" y="1670"/>
                  </a:lnTo>
                  <a:cubicBezTo>
                    <a:pt x="977" y="1670"/>
                    <a:pt x="788" y="1481"/>
                    <a:pt x="788" y="1261"/>
                  </a:cubicBezTo>
                  <a:cubicBezTo>
                    <a:pt x="788" y="1009"/>
                    <a:pt x="977" y="820"/>
                    <a:pt x="1229" y="820"/>
                  </a:cubicBezTo>
                  <a:close/>
                  <a:moveTo>
                    <a:pt x="10996" y="2521"/>
                  </a:moveTo>
                  <a:lnTo>
                    <a:pt x="10996" y="8286"/>
                  </a:lnTo>
                  <a:lnTo>
                    <a:pt x="1607" y="8286"/>
                  </a:lnTo>
                  <a:lnTo>
                    <a:pt x="1607" y="2521"/>
                  </a:lnTo>
                  <a:close/>
                  <a:moveTo>
                    <a:pt x="6302" y="11027"/>
                  </a:moveTo>
                  <a:cubicBezTo>
                    <a:pt x="6554" y="11027"/>
                    <a:pt x="6743" y="11216"/>
                    <a:pt x="6743" y="11437"/>
                  </a:cubicBezTo>
                  <a:cubicBezTo>
                    <a:pt x="6743" y="11689"/>
                    <a:pt x="6522" y="11878"/>
                    <a:pt x="6302" y="11878"/>
                  </a:cubicBezTo>
                  <a:cubicBezTo>
                    <a:pt x="6050" y="11878"/>
                    <a:pt x="5892" y="11689"/>
                    <a:pt x="5892" y="11437"/>
                  </a:cubicBezTo>
                  <a:cubicBezTo>
                    <a:pt x="5892" y="11216"/>
                    <a:pt x="6113" y="11027"/>
                    <a:pt x="6302" y="11027"/>
                  </a:cubicBezTo>
                  <a:close/>
                  <a:moveTo>
                    <a:pt x="1229" y="1"/>
                  </a:moveTo>
                  <a:cubicBezTo>
                    <a:pt x="536" y="1"/>
                    <a:pt x="1" y="536"/>
                    <a:pt x="1" y="1261"/>
                  </a:cubicBezTo>
                  <a:cubicBezTo>
                    <a:pt x="1" y="1797"/>
                    <a:pt x="347" y="2238"/>
                    <a:pt x="820" y="2427"/>
                  </a:cubicBezTo>
                  <a:lnTo>
                    <a:pt x="820" y="8286"/>
                  </a:lnTo>
                  <a:lnTo>
                    <a:pt x="442" y="8286"/>
                  </a:lnTo>
                  <a:cubicBezTo>
                    <a:pt x="190" y="8286"/>
                    <a:pt x="32" y="8507"/>
                    <a:pt x="32" y="8728"/>
                  </a:cubicBezTo>
                  <a:cubicBezTo>
                    <a:pt x="32" y="8980"/>
                    <a:pt x="221" y="9169"/>
                    <a:pt x="442" y="9169"/>
                  </a:cubicBezTo>
                  <a:lnTo>
                    <a:pt x="5955" y="9169"/>
                  </a:lnTo>
                  <a:lnTo>
                    <a:pt x="5955" y="10334"/>
                  </a:lnTo>
                  <a:cubicBezTo>
                    <a:pt x="5483" y="10492"/>
                    <a:pt x="5104" y="10964"/>
                    <a:pt x="5104" y="11531"/>
                  </a:cubicBezTo>
                  <a:cubicBezTo>
                    <a:pt x="5104" y="12193"/>
                    <a:pt x="5672" y="12792"/>
                    <a:pt x="6333" y="12792"/>
                  </a:cubicBezTo>
                  <a:cubicBezTo>
                    <a:pt x="6995" y="12792"/>
                    <a:pt x="7593" y="12225"/>
                    <a:pt x="7593" y="11531"/>
                  </a:cubicBezTo>
                  <a:cubicBezTo>
                    <a:pt x="7593" y="10964"/>
                    <a:pt x="7247" y="10555"/>
                    <a:pt x="6774" y="10334"/>
                  </a:cubicBezTo>
                  <a:lnTo>
                    <a:pt x="6774" y="9169"/>
                  </a:lnTo>
                  <a:lnTo>
                    <a:pt x="12288" y="9169"/>
                  </a:lnTo>
                  <a:cubicBezTo>
                    <a:pt x="12508" y="9169"/>
                    <a:pt x="12666" y="8980"/>
                    <a:pt x="12666" y="8728"/>
                  </a:cubicBezTo>
                  <a:cubicBezTo>
                    <a:pt x="12666" y="8507"/>
                    <a:pt x="12477" y="8286"/>
                    <a:pt x="12288" y="8286"/>
                  </a:cubicBezTo>
                  <a:lnTo>
                    <a:pt x="11847" y="8286"/>
                  </a:lnTo>
                  <a:lnTo>
                    <a:pt x="11847" y="2427"/>
                  </a:lnTo>
                  <a:cubicBezTo>
                    <a:pt x="12319" y="2238"/>
                    <a:pt x="12634" y="1797"/>
                    <a:pt x="12634" y="1261"/>
                  </a:cubicBezTo>
                  <a:cubicBezTo>
                    <a:pt x="12634" y="568"/>
                    <a:pt x="12099" y="1"/>
                    <a:pt x="1140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5645;p83"/>
            <p:cNvSpPr/>
            <p:nvPr/>
          </p:nvSpPr>
          <p:spPr>
            <a:xfrm>
              <a:off x="-64679425" y="2364825"/>
              <a:ext cx="146500" cy="102450"/>
            </a:xfrm>
            <a:custGeom>
              <a:avLst/>
              <a:gdLst/>
              <a:ahLst/>
              <a:cxnLst/>
              <a:rect l="l" t="t" r="r" b="b"/>
              <a:pathLst>
                <a:path w="5860" h="4098" extrusionOk="0">
                  <a:moveTo>
                    <a:pt x="3749" y="1"/>
                  </a:moveTo>
                  <a:cubicBezTo>
                    <a:pt x="3529" y="1"/>
                    <a:pt x="3371" y="190"/>
                    <a:pt x="3371" y="442"/>
                  </a:cubicBezTo>
                  <a:cubicBezTo>
                    <a:pt x="3371" y="662"/>
                    <a:pt x="3560" y="820"/>
                    <a:pt x="3749" y="820"/>
                  </a:cubicBezTo>
                  <a:lnTo>
                    <a:pt x="4442" y="820"/>
                  </a:lnTo>
                  <a:lnTo>
                    <a:pt x="2930" y="2332"/>
                  </a:lnTo>
                  <a:lnTo>
                    <a:pt x="2395" y="1765"/>
                  </a:lnTo>
                  <a:cubicBezTo>
                    <a:pt x="2316" y="1686"/>
                    <a:pt x="2206" y="1647"/>
                    <a:pt x="2095" y="1647"/>
                  </a:cubicBezTo>
                  <a:cubicBezTo>
                    <a:pt x="1985" y="1647"/>
                    <a:pt x="1875" y="1686"/>
                    <a:pt x="1796" y="1765"/>
                  </a:cubicBezTo>
                  <a:lnTo>
                    <a:pt x="126" y="3435"/>
                  </a:lnTo>
                  <a:cubicBezTo>
                    <a:pt x="0" y="3592"/>
                    <a:pt x="0" y="3844"/>
                    <a:pt x="126" y="4033"/>
                  </a:cubicBezTo>
                  <a:cubicBezTo>
                    <a:pt x="195" y="4075"/>
                    <a:pt x="288" y="4098"/>
                    <a:pt x="384" y="4098"/>
                  </a:cubicBezTo>
                  <a:cubicBezTo>
                    <a:pt x="507" y="4098"/>
                    <a:pt x="636" y="4059"/>
                    <a:pt x="725" y="3970"/>
                  </a:cubicBezTo>
                  <a:lnTo>
                    <a:pt x="2111" y="2616"/>
                  </a:lnTo>
                  <a:lnTo>
                    <a:pt x="2647" y="3151"/>
                  </a:lnTo>
                  <a:cubicBezTo>
                    <a:pt x="2725" y="3230"/>
                    <a:pt x="2836" y="3269"/>
                    <a:pt x="2946" y="3269"/>
                  </a:cubicBezTo>
                  <a:cubicBezTo>
                    <a:pt x="3056" y="3269"/>
                    <a:pt x="3166" y="3230"/>
                    <a:pt x="3245" y="3151"/>
                  </a:cubicBezTo>
                  <a:lnTo>
                    <a:pt x="5009" y="1387"/>
                  </a:lnTo>
                  <a:lnTo>
                    <a:pt x="5009" y="2049"/>
                  </a:lnTo>
                  <a:cubicBezTo>
                    <a:pt x="5009" y="2269"/>
                    <a:pt x="5230" y="2490"/>
                    <a:pt x="5451" y="2490"/>
                  </a:cubicBezTo>
                  <a:cubicBezTo>
                    <a:pt x="5703" y="2490"/>
                    <a:pt x="5860" y="2269"/>
                    <a:pt x="5860" y="2049"/>
                  </a:cubicBezTo>
                  <a:lnTo>
                    <a:pt x="5860" y="410"/>
                  </a:lnTo>
                  <a:cubicBezTo>
                    <a:pt x="5860" y="158"/>
                    <a:pt x="5640" y="1"/>
                    <a:pt x="541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p49"/>
          <p:cNvSpPr txBox="1">
            <a:spLocks noGrp="1"/>
          </p:cNvSpPr>
          <p:nvPr>
            <p:ph type="title"/>
          </p:nvPr>
        </p:nvSpPr>
        <p:spPr>
          <a:xfrm>
            <a:off x="107504" y="25021"/>
            <a:ext cx="5373224" cy="73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ru-RU" sz="2400" b="1" dirty="0" smtClean="0">
                <a:latin typeface="Century Gothic" panose="020B0502020202020204" pitchFamily="34" charset="0"/>
              </a:rPr>
              <a:t>Профессиональные компетенции выпускника специальности </a:t>
            </a:r>
            <a:r>
              <a:rPr lang="ru-RU" sz="2400" b="1" dirty="0">
                <a:latin typeface="Century Gothic" panose="020B0502020202020204" pitchFamily="34" charset="0"/>
              </a:rPr>
              <a:t>«Коммерция </a:t>
            </a:r>
            <a:r>
              <a:rPr lang="ru-RU" sz="2400" b="1" dirty="0" smtClean="0">
                <a:latin typeface="Century Gothic" panose="020B0502020202020204" pitchFamily="34" charset="0"/>
              </a:rPr>
              <a:t>(по отраслям)» :</a:t>
            </a:r>
            <a:endParaRPr sz="2400" dirty="0">
              <a:latin typeface="Century Gothic" panose="020B0502020202020204" pitchFamily="34" charset="0"/>
            </a:endParaRPr>
          </a:p>
        </p:txBody>
      </p:sp>
      <p:sp>
        <p:nvSpPr>
          <p:cNvPr id="345" name="Google Shape;345;p49"/>
          <p:cNvSpPr txBox="1">
            <a:spLocks noGrp="1"/>
          </p:cNvSpPr>
          <p:nvPr>
            <p:ph type="subTitle" idx="1"/>
          </p:nvPr>
        </p:nvSpPr>
        <p:spPr>
          <a:xfrm>
            <a:off x="-254702" y="2360315"/>
            <a:ext cx="3210653" cy="61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indent="0" fontAlgn="base"/>
            <a:r>
              <a:rPr lang="ru-RU" dirty="0">
                <a:latin typeface="Century Gothic" panose="020B0502020202020204" pitchFamily="34" charset="0"/>
              </a:rPr>
              <a:t>Организовывать и управлять торгово-сбытовой </a:t>
            </a:r>
            <a:r>
              <a:rPr lang="ru-RU" dirty="0" smtClean="0">
                <a:latin typeface="Century Gothic" panose="020B0502020202020204" pitchFamily="34" charset="0"/>
              </a:rPr>
              <a:t>деятельностью</a:t>
            </a:r>
            <a:r>
              <a:rPr lang="ru-RU" dirty="0">
                <a:latin typeface="Century Gothic" panose="020B0502020202020204" pitchFamily="34" charset="0"/>
              </a:rPr>
              <a:t/>
            </a:r>
            <a:br>
              <a:rPr lang="ru-RU" dirty="0">
                <a:latin typeface="Century Gothic" panose="020B0502020202020204" pitchFamily="34" charset="0"/>
              </a:rPr>
            </a:br>
            <a:endParaRPr dirty="0">
              <a:latin typeface="Century Gothic" panose="020B0502020202020204" pitchFamily="34" charset="0"/>
            </a:endParaRPr>
          </a:p>
        </p:txBody>
      </p:sp>
      <p:sp>
        <p:nvSpPr>
          <p:cNvPr id="347" name="Google Shape;347;p49"/>
          <p:cNvSpPr txBox="1">
            <a:spLocks noGrp="1"/>
          </p:cNvSpPr>
          <p:nvPr>
            <p:ph type="subTitle" idx="4"/>
          </p:nvPr>
        </p:nvSpPr>
        <p:spPr>
          <a:xfrm>
            <a:off x="2985658" y="2360315"/>
            <a:ext cx="2659082" cy="61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/>
            <a:r>
              <a:rPr lang="ru-RU" dirty="0">
                <a:latin typeface="Century Gothic" panose="020B0502020202020204" pitchFamily="34" charset="0"/>
              </a:rPr>
              <a:t>Осуществлять маркетинговую деятельность</a:t>
            </a:r>
            <a:endParaRPr dirty="0">
              <a:latin typeface="Century Gothic" panose="020B0502020202020204" pitchFamily="34" charset="0"/>
            </a:endParaRPr>
          </a:p>
        </p:txBody>
      </p:sp>
      <p:sp>
        <p:nvSpPr>
          <p:cNvPr id="349" name="Google Shape;349;p49"/>
          <p:cNvSpPr txBox="1">
            <a:spLocks noGrp="1"/>
          </p:cNvSpPr>
          <p:nvPr>
            <p:ph type="subTitle" idx="6"/>
          </p:nvPr>
        </p:nvSpPr>
        <p:spPr>
          <a:xfrm>
            <a:off x="-254702" y="4099636"/>
            <a:ext cx="3024336" cy="61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indent="0" fontAlgn="base"/>
            <a:r>
              <a:rPr lang="ru-RU" dirty="0">
                <a:latin typeface="Century Gothic" panose="020B0502020202020204" pitchFamily="34" charset="0"/>
              </a:rPr>
              <a:t>Управлять ассортиментом товаров и оценивать качество </a:t>
            </a:r>
            <a:r>
              <a:rPr lang="ru-RU" dirty="0" smtClean="0">
                <a:latin typeface="Century Gothic" panose="020B0502020202020204" pitchFamily="34" charset="0"/>
              </a:rPr>
              <a:t>товаров</a:t>
            </a:r>
            <a:endParaRPr lang="ru-RU" dirty="0">
              <a:latin typeface="Century Gothic" panose="020B0502020202020204" pitchFamily="34" charset="0"/>
            </a:endParaRPr>
          </a:p>
        </p:txBody>
      </p:sp>
      <p:sp>
        <p:nvSpPr>
          <p:cNvPr id="351" name="Google Shape;351;p49"/>
          <p:cNvSpPr txBox="1">
            <a:spLocks noGrp="1"/>
          </p:cNvSpPr>
          <p:nvPr>
            <p:ph type="subTitle" idx="8"/>
          </p:nvPr>
        </p:nvSpPr>
        <p:spPr>
          <a:xfrm>
            <a:off x="2581744" y="4099636"/>
            <a:ext cx="3168352" cy="61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indent="0" fontAlgn="base"/>
            <a:r>
              <a:rPr lang="ru-RU" dirty="0">
                <a:latin typeface="Century Gothic" panose="020B0502020202020204" pitchFamily="34" charset="0"/>
              </a:rPr>
              <a:t>Управлять процессами товародвижения в закупках и </a:t>
            </a:r>
            <a:r>
              <a:rPr lang="ru-RU" dirty="0" smtClean="0">
                <a:latin typeface="Century Gothic" panose="020B0502020202020204" pitchFamily="34" charset="0"/>
              </a:rPr>
              <a:t>распределении</a:t>
            </a:r>
            <a:endParaRPr lang="ru-RU" dirty="0">
              <a:latin typeface="Century Gothic" panose="020B0502020202020204" pitchFamily="34" charset="0"/>
            </a:endParaRPr>
          </a:p>
        </p:txBody>
      </p:sp>
      <p:sp>
        <p:nvSpPr>
          <p:cNvPr id="356" name="Google Shape;356;p49"/>
          <p:cNvSpPr/>
          <p:nvPr/>
        </p:nvSpPr>
        <p:spPr>
          <a:xfrm>
            <a:off x="310068" y="1832615"/>
            <a:ext cx="525000" cy="527700"/>
          </a:xfrm>
          <a:prstGeom prst="roundRect">
            <a:avLst>
              <a:gd name="adj" fmla="val 22796"/>
            </a:avLst>
          </a:prstGeom>
          <a:solidFill>
            <a:schemeClr val="accent3"/>
          </a:solidFill>
          <a:ln>
            <a:noFill/>
          </a:ln>
          <a:effectLst>
            <a:outerShdw blurRad="142875" dist="28575" dir="5400000" algn="bl" rotWithShape="0">
              <a:schemeClr val="dk1">
                <a:alpha val="19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7" name="Google Shape;357;p49"/>
          <p:cNvSpPr/>
          <p:nvPr/>
        </p:nvSpPr>
        <p:spPr>
          <a:xfrm>
            <a:off x="3085042" y="1832615"/>
            <a:ext cx="525000" cy="527700"/>
          </a:xfrm>
          <a:prstGeom prst="roundRect">
            <a:avLst>
              <a:gd name="adj" fmla="val 22796"/>
            </a:avLst>
          </a:prstGeom>
          <a:solidFill>
            <a:schemeClr val="accent3"/>
          </a:solidFill>
          <a:ln>
            <a:noFill/>
          </a:ln>
          <a:effectLst>
            <a:outerShdw blurRad="142875" dist="28575" dir="5400000" algn="bl" rotWithShape="0">
              <a:schemeClr val="dk1">
                <a:alpha val="19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8" name="Google Shape;358;p49"/>
          <p:cNvSpPr/>
          <p:nvPr/>
        </p:nvSpPr>
        <p:spPr>
          <a:xfrm>
            <a:off x="310170" y="3485496"/>
            <a:ext cx="525000" cy="527700"/>
          </a:xfrm>
          <a:prstGeom prst="roundRect">
            <a:avLst>
              <a:gd name="adj" fmla="val 22796"/>
            </a:avLst>
          </a:prstGeom>
          <a:solidFill>
            <a:schemeClr val="accent3"/>
          </a:solidFill>
          <a:ln>
            <a:noFill/>
          </a:ln>
          <a:effectLst>
            <a:outerShdw blurRad="142875" dist="28575" dir="5400000" algn="bl" rotWithShape="0">
              <a:schemeClr val="dk1">
                <a:alpha val="19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entury Gothic" panose="020B0502020202020204" pitchFamily="34" charset="0"/>
            </a:endParaRPr>
          </a:p>
        </p:txBody>
      </p:sp>
      <p:sp>
        <p:nvSpPr>
          <p:cNvPr id="359" name="Google Shape;359;p49"/>
          <p:cNvSpPr/>
          <p:nvPr/>
        </p:nvSpPr>
        <p:spPr>
          <a:xfrm>
            <a:off x="3085038" y="3485364"/>
            <a:ext cx="525000" cy="527700"/>
          </a:xfrm>
          <a:prstGeom prst="roundRect">
            <a:avLst>
              <a:gd name="adj" fmla="val 22796"/>
            </a:avLst>
          </a:prstGeom>
          <a:solidFill>
            <a:schemeClr val="accent3"/>
          </a:solidFill>
          <a:ln>
            <a:noFill/>
          </a:ln>
          <a:effectLst>
            <a:outerShdw blurRad="142875" dist="28575" dir="5400000" algn="bl" rotWithShape="0">
              <a:schemeClr val="dk1">
                <a:alpha val="19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entury Gothic" panose="020B0502020202020204" pitchFamily="34" charset="0"/>
            </a:endParaRPr>
          </a:p>
        </p:txBody>
      </p:sp>
      <p:sp>
        <p:nvSpPr>
          <p:cNvPr id="360" name="Google Shape;360;p49"/>
          <p:cNvSpPr/>
          <p:nvPr/>
        </p:nvSpPr>
        <p:spPr>
          <a:xfrm>
            <a:off x="421121" y="1958807"/>
            <a:ext cx="296594" cy="275332"/>
          </a:xfrm>
          <a:custGeom>
            <a:avLst/>
            <a:gdLst/>
            <a:ahLst/>
            <a:cxnLst/>
            <a:rect l="l" t="t" r="r" b="b"/>
            <a:pathLst>
              <a:path w="19655" h="18246" extrusionOk="0">
                <a:moveTo>
                  <a:pt x="9829" y="1835"/>
                </a:moveTo>
                <a:lnTo>
                  <a:pt x="12133" y="6452"/>
                </a:lnTo>
                <a:cubicBezTo>
                  <a:pt x="12218" y="6618"/>
                  <a:pt x="12375" y="6733"/>
                  <a:pt x="12559" y="6760"/>
                </a:cubicBezTo>
                <a:lnTo>
                  <a:pt x="17698" y="7500"/>
                </a:lnTo>
                <a:lnTo>
                  <a:pt x="13984" y="11078"/>
                </a:lnTo>
                <a:cubicBezTo>
                  <a:pt x="13848" y="11211"/>
                  <a:pt x="13788" y="11398"/>
                  <a:pt x="13821" y="11582"/>
                </a:cubicBezTo>
                <a:lnTo>
                  <a:pt x="14700" y="16646"/>
                </a:lnTo>
                <a:lnTo>
                  <a:pt x="10092" y="14251"/>
                </a:lnTo>
                <a:cubicBezTo>
                  <a:pt x="10009" y="14209"/>
                  <a:pt x="9919" y="14188"/>
                  <a:pt x="9830" y="14188"/>
                </a:cubicBezTo>
                <a:cubicBezTo>
                  <a:pt x="9740" y="14188"/>
                  <a:pt x="9651" y="14209"/>
                  <a:pt x="9570" y="14251"/>
                </a:cubicBezTo>
                <a:lnTo>
                  <a:pt x="4962" y="16646"/>
                </a:lnTo>
                <a:lnTo>
                  <a:pt x="5838" y="11582"/>
                </a:lnTo>
                <a:cubicBezTo>
                  <a:pt x="5871" y="11398"/>
                  <a:pt x="5810" y="11208"/>
                  <a:pt x="5674" y="11078"/>
                </a:cubicBezTo>
                <a:lnTo>
                  <a:pt x="1961" y="7500"/>
                </a:lnTo>
                <a:lnTo>
                  <a:pt x="7100" y="6760"/>
                </a:lnTo>
                <a:cubicBezTo>
                  <a:pt x="7284" y="6733"/>
                  <a:pt x="7441" y="6618"/>
                  <a:pt x="7525" y="6452"/>
                </a:cubicBezTo>
                <a:lnTo>
                  <a:pt x="9829" y="1835"/>
                </a:lnTo>
                <a:close/>
                <a:moveTo>
                  <a:pt x="9828" y="1"/>
                </a:moveTo>
                <a:cubicBezTo>
                  <a:pt x="9627" y="1"/>
                  <a:pt x="9426" y="105"/>
                  <a:pt x="9322" y="313"/>
                </a:cubicBezTo>
                <a:lnTo>
                  <a:pt x="6641" y="5682"/>
                </a:lnTo>
                <a:lnTo>
                  <a:pt x="653" y="6543"/>
                </a:lnTo>
                <a:cubicBezTo>
                  <a:pt x="188" y="6609"/>
                  <a:pt x="1" y="7183"/>
                  <a:pt x="339" y="7509"/>
                </a:cubicBezTo>
                <a:lnTo>
                  <a:pt x="4672" y="11685"/>
                </a:lnTo>
                <a:lnTo>
                  <a:pt x="3648" y="17579"/>
                </a:lnTo>
                <a:cubicBezTo>
                  <a:pt x="3584" y="17947"/>
                  <a:pt x="3875" y="18245"/>
                  <a:pt x="4207" y="18245"/>
                </a:cubicBezTo>
                <a:cubicBezTo>
                  <a:pt x="4293" y="18245"/>
                  <a:pt x="4383" y="18225"/>
                  <a:pt x="4470" y="18180"/>
                </a:cubicBezTo>
                <a:lnTo>
                  <a:pt x="9829" y="15393"/>
                </a:lnTo>
                <a:lnTo>
                  <a:pt x="15189" y="18180"/>
                </a:lnTo>
                <a:cubicBezTo>
                  <a:pt x="15275" y="18225"/>
                  <a:pt x="15365" y="18245"/>
                  <a:pt x="15452" y="18245"/>
                </a:cubicBezTo>
                <a:cubicBezTo>
                  <a:pt x="15782" y="18245"/>
                  <a:pt x="16072" y="17948"/>
                  <a:pt x="16007" y="17582"/>
                </a:cubicBezTo>
                <a:lnTo>
                  <a:pt x="14986" y="11685"/>
                </a:lnTo>
                <a:lnTo>
                  <a:pt x="19316" y="7512"/>
                </a:lnTo>
                <a:cubicBezTo>
                  <a:pt x="19655" y="7183"/>
                  <a:pt x="19470" y="6609"/>
                  <a:pt x="19005" y="6543"/>
                </a:cubicBezTo>
                <a:lnTo>
                  <a:pt x="13015" y="5682"/>
                </a:lnTo>
                <a:lnTo>
                  <a:pt x="10333" y="313"/>
                </a:lnTo>
                <a:cubicBezTo>
                  <a:pt x="10229" y="105"/>
                  <a:pt x="10029" y="1"/>
                  <a:pt x="9828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435D74"/>
              </a:solidFill>
            </a:endParaRPr>
          </a:p>
        </p:txBody>
      </p:sp>
      <p:sp>
        <p:nvSpPr>
          <p:cNvPr id="361" name="Google Shape;361;p49"/>
          <p:cNvSpPr/>
          <p:nvPr/>
        </p:nvSpPr>
        <p:spPr>
          <a:xfrm>
            <a:off x="3201779" y="1979013"/>
            <a:ext cx="291518" cy="234768"/>
          </a:xfrm>
          <a:custGeom>
            <a:avLst/>
            <a:gdLst/>
            <a:ahLst/>
            <a:cxnLst/>
            <a:rect l="l" t="t" r="r" b="b"/>
            <a:pathLst>
              <a:path w="19325" h="15563" extrusionOk="0">
                <a:moveTo>
                  <a:pt x="13582" y="1135"/>
                </a:moveTo>
                <a:cubicBezTo>
                  <a:pt x="14814" y="1135"/>
                  <a:pt x="15946" y="1812"/>
                  <a:pt x="16532" y="2896"/>
                </a:cubicBezTo>
                <a:cubicBezTo>
                  <a:pt x="17118" y="3983"/>
                  <a:pt x="17060" y="5302"/>
                  <a:pt x="16381" y="6332"/>
                </a:cubicBezTo>
                <a:cubicBezTo>
                  <a:pt x="15881" y="6149"/>
                  <a:pt x="15358" y="6058"/>
                  <a:pt x="14835" y="6058"/>
                </a:cubicBezTo>
                <a:cubicBezTo>
                  <a:pt x="14169" y="6058"/>
                  <a:pt x="13503" y="6206"/>
                  <a:pt x="12890" y="6501"/>
                </a:cubicBezTo>
                <a:cubicBezTo>
                  <a:pt x="12326" y="5429"/>
                  <a:pt x="11381" y="4611"/>
                  <a:pt x="10239" y="4203"/>
                </a:cubicBezTo>
                <a:cubicBezTo>
                  <a:pt x="10390" y="2470"/>
                  <a:pt x="11843" y="1138"/>
                  <a:pt x="13582" y="1135"/>
                </a:cubicBezTo>
                <a:close/>
                <a:moveTo>
                  <a:pt x="8612" y="5055"/>
                </a:moveTo>
                <a:cubicBezTo>
                  <a:pt x="8920" y="5055"/>
                  <a:pt x="9222" y="5094"/>
                  <a:pt x="9518" y="5172"/>
                </a:cubicBezTo>
                <a:cubicBezTo>
                  <a:pt x="10710" y="5489"/>
                  <a:pt x="11673" y="6413"/>
                  <a:pt x="12093" y="7639"/>
                </a:cubicBezTo>
                <a:cubicBezTo>
                  <a:pt x="12176" y="7879"/>
                  <a:pt x="12400" y="8020"/>
                  <a:pt x="12631" y="8020"/>
                </a:cubicBezTo>
                <a:cubicBezTo>
                  <a:pt x="12744" y="8020"/>
                  <a:pt x="12859" y="7986"/>
                  <a:pt x="12960" y="7914"/>
                </a:cubicBezTo>
                <a:cubicBezTo>
                  <a:pt x="13506" y="7519"/>
                  <a:pt x="14164" y="7304"/>
                  <a:pt x="14838" y="7304"/>
                </a:cubicBezTo>
                <a:cubicBezTo>
                  <a:pt x="14844" y="7304"/>
                  <a:pt x="14850" y="7304"/>
                  <a:pt x="14856" y="7304"/>
                </a:cubicBezTo>
                <a:cubicBezTo>
                  <a:pt x="15360" y="7304"/>
                  <a:pt x="15858" y="7428"/>
                  <a:pt x="16308" y="7663"/>
                </a:cubicBezTo>
                <a:cubicBezTo>
                  <a:pt x="17471" y="8267"/>
                  <a:pt x="18192" y="9493"/>
                  <a:pt x="18192" y="10864"/>
                </a:cubicBezTo>
                <a:cubicBezTo>
                  <a:pt x="18192" y="12830"/>
                  <a:pt x="16689" y="14427"/>
                  <a:pt x="14838" y="14427"/>
                </a:cubicBezTo>
                <a:lnTo>
                  <a:pt x="3904" y="14427"/>
                </a:lnTo>
                <a:cubicBezTo>
                  <a:pt x="2377" y="14427"/>
                  <a:pt x="1133" y="13104"/>
                  <a:pt x="1133" y="11480"/>
                </a:cubicBezTo>
                <a:cubicBezTo>
                  <a:pt x="1133" y="9853"/>
                  <a:pt x="2377" y="8530"/>
                  <a:pt x="3904" y="8530"/>
                </a:cubicBezTo>
                <a:cubicBezTo>
                  <a:pt x="4052" y="8533"/>
                  <a:pt x="4200" y="8545"/>
                  <a:pt x="4345" y="8569"/>
                </a:cubicBezTo>
                <a:cubicBezTo>
                  <a:pt x="4377" y="8575"/>
                  <a:pt x="4409" y="8577"/>
                  <a:pt x="4441" y="8577"/>
                </a:cubicBezTo>
                <a:cubicBezTo>
                  <a:pt x="4704" y="8577"/>
                  <a:pt x="4941" y="8393"/>
                  <a:pt x="4994" y="8128"/>
                </a:cubicBezTo>
                <a:cubicBezTo>
                  <a:pt x="5369" y="6347"/>
                  <a:pt x="6891" y="5055"/>
                  <a:pt x="8612" y="5055"/>
                </a:cubicBezTo>
                <a:close/>
                <a:moveTo>
                  <a:pt x="13579" y="1"/>
                </a:moveTo>
                <a:cubicBezTo>
                  <a:pt x="11392" y="1"/>
                  <a:pt x="9410" y="1624"/>
                  <a:pt x="9128" y="3953"/>
                </a:cubicBezTo>
                <a:cubicBezTo>
                  <a:pt x="8954" y="3933"/>
                  <a:pt x="8780" y="3923"/>
                  <a:pt x="8607" y="3923"/>
                </a:cubicBezTo>
                <a:cubicBezTo>
                  <a:pt x="7490" y="3923"/>
                  <a:pt x="6402" y="4324"/>
                  <a:pt x="5550" y="5064"/>
                </a:cubicBezTo>
                <a:cubicBezTo>
                  <a:pt x="4831" y="5686"/>
                  <a:pt x="4300" y="6495"/>
                  <a:pt x="4016" y="7401"/>
                </a:cubicBezTo>
                <a:lnTo>
                  <a:pt x="3901" y="7401"/>
                </a:lnTo>
                <a:cubicBezTo>
                  <a:pt x="1752" y="7401"/>
                  <a:pt x="0" y="9231"/>
                  <a:pt x="0" y="11480"/>
                </a:cubicBezTo>
                <a:cubicBezTo>
                  <a:pt x="0" y="13730"/>
                  <a:pt x="1749" y="15562"/>
                  <a:pt x="3901" y="15562"/>
                </a:cubicBezTo>
                <a:lnTo>
                  <a:pt x="14838" y="15562"/>
                </a:lnTo>
                <a:cubicBezTo>
                  <a:pt x="17311" y="15562"/>
                  <a:pt x="19325" y="13455"/>
                  <a:pt x="19325" y="10867"/>
                </a:cubicBezTo>
                <a:cubicBezTo>
                  <a:pt x="19325" y="9985"/>
                  <a:pt x="19086" y="9122"/>
                  <a:pt x="18633" y="8364"/>
                </a:cubicBezTo>
                <a:cubicBezTo>
                  <a:pt x="18301" y="7808"/>
                  <a:pt x="17854" y="7331"/>
                  <a:pt x="17326" y="6960"/>
                </a:cubicBezTo>
                <a:cubicBezTo>
                  <a:pt x="18917" y="4544"/>
                  <a:pt x="17842" y="1274"/>
                  <a:pt x="15125" y="278"/>
                </a:cubicBezTo>
                <a:cubicBezTo>
                  <a:pt x="14611" y="89"/>
                  <a:pt x="14089" y="1"/>
                  <a:pt x="1357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435D74"/>
              </a:solidFill>
            </a:endParaRPr>
          </a:p>
        </p:txBody>
      </p:sp>
      <p:grpSp>
        <p:nvGrpSpPr>
          <p:cNvPr id="362" name="Google Shape;362;p49"/>
          <p:cNvGrpSpPr/>
          <p:nvPr/>
        </p:nvGrpSpPr>
        <p:grpSpPr>
          <a:xfrm>
            <a:off x="427329" y="3604013"/>
            <a:ext cx="290522" cy="290432"/>
            <a:chOff x="4460225" y="3211300"/>
            <a:chExt cx="481475" cy="481325"/>
          </a:xfrm>
        </p:grpSpPr>
        <p:sp>
          <p:nvSpPr>
            <p:cNvPr id="363" name="Google Shape;363;p49"/>
            <p:cNvSpPr/>
            <p:nvPr/>
          </p:nvSpPr>
          <p:spPr>
            <a:xfrm>
              <a:off x="4602350" y="3353250"/>
              <a:ext cx="205125" cy="197375"/>
            </a:xfrm>
            <a:custGeom>
              <a:avLst/>
              <a:gdLst/>
              <a:ahLst/>
              <a:cxnLst/>
              <a:rect l="l" t="t" r="r" b="b"/>
              <a:pathLst>
                <a:path w="8205" h="7895" extrusionOk="0">
                  <a:moveTo>
                    <a:pt x="3947" y="1134"/>
                  </a:moveTo>
                  <a:cubicBezTo>
                    <a:pt x="5085" y="1134"/>
                    <a:pt x="6112" y="1819"/>
                    <a:pt x="6547" y="2870"/>
                  </a:cubicBezTo>
                  <a:cubicBezTo>
                    <a:pt x="6982" y="3924"/>
                    <a:pt x="6743" y="5132"/>
                    <a:pt x="5937" y="5938"/>
                  </a:cubicBezTo>
                  <a:cubicBezTo>
                    <a:pt x="5398" y="6477"/>
                    <a:pt x="4680" y="6762"/>
                    <a:pt x="3948" y="6762"/>
                  </a:cubicBezTo>
                  <a:cubicBezTo>
                    <a:pt x="3585" y="6762"/>
                    <a:pt x="3218" y="6692"/>
                    <a:pt x="2869" y="6548"/>
                  </a:cubicBezTo>
                  <a:cubicBezTo>
                    <a:pt x="1818" y="6113"/>
                    <a:pt x="1133" y="5087"/>
                    <a:pt x="1133" y="3948"/>
                  </a:cubicBezTo>
                  <a:cubicBezTo>
                    <a:pt x="1133" y="2393"/>
                    <a:pt x="2392" y="1134"/>
                    <a:pt x="3947" y="1134"/>
                  </a:cubicBezTo>
                  <a:close/>
                  <a:moveTo>
                    <a:pt x="3944" y="1"/>
                  </a:moveTo>
                  <a:cubicBezTo>
                    <a:pt x="3436" y="1"/>
                    <a:pt x="2925" y="99"/>
                    <a:pt x="2437" y="301"/>
                  </a:cubicBezTo>
                  <a:cubicBezTo>
                    <a:pt x="961" y="914"/>
                    <a:pt x="1" y="2351"/>
                    <a:pt x="1" y="3948"/>
                  </a:cubicBezTo>
                  <a:cubicBezTo>
                    <a:pt x="4" y="6128"/>
                    <a:pt x="1767" y="7892"/>
                    <a:pt x="3947" y="7895"/>
                  </a:cubicBezTo>
                  <a:cubicBezTo>
                    <a:pt x="5544" y="7895"/>
                    <a:pt x="6982" y="6934"/>
                    <a:pt x="7595" y="5458"/>
                  </a:cubicBezTo>
                  <a:cubicBezTo>
                    <a:pt x="8204" y="3984"/>
                    <a:pt x="7866" y="2287"/>
                    <a:pt x="6737" y="1158"/>
                  </a:cubicBezTo>
                  <a:cubicBezTo>
                    <a:pt x="5981" y="402"/>
                    <a:pt x="4971" y="1"/>
                    <a:pt x="394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364" name="Google Shape;364;p49"/>
            <p:cNvSpPr/>
            <p:nvPr/>
          </p:nvSpPr>
          <p:spPr>
            <a:xfrm>
              <a:off x="4460225" y="3211300"/>
              <a:ext cx="481475" cy="481325"/>
            </a:xfrm>
            <a:custGeom>
              <a:avLst/>
              <a:gdLst/>
              <a:ahLst/>
              <a:cxnLst/>
              <a:rect l="l" t="t" r="r" b="b"/>
              <a:pathLst>
                <a:path w="19259" h="19253" extrusionOk="0">
                  <a:moveTo>
                    <a:pt x="9632" y="1126"/>
                  </a:moveTo>
                  <a:cubicBezTo>
                    <a:pt x="10704" y="1126"/>
                    <a:pt x="11649" y="1824"/>
                    <a:pt x="11972" y="2845"/>
                  </a:cubicBezTo>
                  <a:cubicBezTo>
                    <a:pt x="12049" y="3090"/>
                    <a:pt x="12276" y="3240"/>
                    <a:pt x="12513" y="3240"/>
                  </a:cubicBezTo>
                  <a:cubicBezTo>
                    <a:pt x="12600" y="3240"/>
                    <a:pt x="12689" y="3220"/>
                    <a:pt x="12772" y="3177"/>
                  </a:cubicBezTo>
                  <a:cubicBezTo>
                    <a:pt x="13131" y="2990"/>
                    <a:pt x="13520" y="2899"/>
                    <a:pt x="13906" y="2899"/>
                  </a:cubicBezTo>
                  <a:cubicBezTo>
                    <a:pt x="14542" y="2899"/>
                    <a:pt x="15169" y="3146"/>
                    <a:pt x="15641" y="3617"/>
                  </a:cubicBezTo>
                  <a:cubicBezTo>
                    <a:pt x="16399" y="4375"/>
                    <a:pt x="16577" y="5535"/>
                    <a:pt x="16082" y="6486"/>
                  </a:cubicBezTo>
                  <a:cubicBezTo>
                    <a:pt x="15922" y="6797"/>
                    <a:pt x="16079" y="7180"/>
                    <a:pt x="16414" y="7286"/>
                  </a:cubicBezTo>
                  <a:cubicBezTo>
                    <a:pt x="17434" y="7609"/>
                    <a:pt x="18132" y="8554"/>
                    <a:pt x="18132" y="9626"/>
                  </a:cubicBezTo>
                  <a:cubicBezTo>
                    <a:pt x="18132" y="10698"/>
                    <a:pt x="17434" y="11643"/>
                    <a:pt x="16414" y="11966"/>
                  </a:cubicBezTo>
                  <a:cubicBezTo>
                    <a:pt x="16079" y="12072"/>
                    <a:pt x="15922" y="12455"/>
                    <a:pt x="16082" y="12766"/>
                  </a:cubicBezTo>
                  <a:cubicBezTo>
                    <a:pt x="16577" y="13718"/>
                    <a:pt x="16399" y="14877"/>
                    <a:pt x="15641" y="15635"/>
                  </a:cubicBezTo>
                  <a:cubicBezTo>
                    <a:pt x="15169" y="16107"/>
                    <a:pt x="14542" y="16354"/>
                    <a:pt x="13906" y="16354"/>
                  </a:cubicBezTo>
                  <a:cubicBezTo>
                    <a:pt x="13520" y="16354"/>
                    <a:pt x="13131" y="16263"/>
                    <a:pt x="12772" y="16076"/>
                  </a:cubicBezTo>
                  <a:cubicBezTo>
                    <a:pt x="12689" y="16033"/>
                    <a:pt x="12600" y="16013"/>
                    <a:pt x="12513" y="16013"/>
                  </a:cubicBezTo>
                  <a:cubicBezTo>
                    <a:pt x="12276" y="16013"/>
                    <a:pt x="12049" y="16163"/>
                    <a:pt x="11972" y="16408"/>
                  </a:cubicBezTo>
                  <a:cubicBezTo>
                    <a:pt x="11649" y="17428"/>
                    <a:pt x="10704" y="18126"/>
                    <a:pt x="9632" y="18126"/>
                  </a:cubicBezTo>
                  <a:cubicBezTo>
                    <a:pt x="8560" y="18126"/>
                    <a:pt x="7615" y="17428"/>
                    <a:pt x="7292" y="16408"/>
                  </a:cubicBezTo>
                  <a:cubicBezTo>
                    <a:pt x="7215" y="16163"/>
                    <a:pt x="6988" y="16013"/>
                    <a:pt x="6751" y="16013"/>
                  </a:cubicBezTo>
                  <a:cubicBezTo>
                    <a:pt x="6664" y="16013"/>
                    <a:pt x="6575" y="16033"/>
                    <a:pt x="6492" y="16076"/>
                  </a:cubicBezTo>
                  <a:cubicBezTo>
                    <a:pt x="6133" y="16263"/>
                    <a:pt x="5744" y="16354"/>
                    <a:pt x="5358" y="16354"/>
                  </a:cubicBezTo>
                  <a:cubicBezTo>
                    <a:pt x="4722" y="16354"/>
                    <a:pt x="4095" y="16107"/>
                    <a:pt x="3623" y="15635"/>
                  </a:cubicBezTo>
                  <a:cubicBezTo>
                    <a:pt x="2865" y="14877"/>
                    <a:pt x="2687" y="13718"/>
                    <a:pt x="3183" y="12766"/>
                  </a:cubicBezTo>
                  <a:cubicBezTo>
                    <a:pt x="3343" y="12455"/>
                    <a:pt x="3186" y="12072"/>
                    <a:pt x="2850" y="11966"/>
                  </a:cubicBezTo>
                  <a:cubicBezTo>
                    <a:pt x="1830" y="11643"/>
                    <a:pt x="1132" y="10698"/>
                    <a:pt x="1132" y="9626"/>
                  </a:cubicBezTo>
                  <a:cubicBezTo>
                    <a:pt x="1132" y="8554"/>
                    <a:pt x="1830" y="7609"/>
                    <a:pt x="2850" y="7286"/>
                  </a:cubicBezTo>
                  <a:cubicBezTo>
                    <a:pt x="3186" y="7180"/>
                    <a:pt x="3343" y="6797"/>
                    <a:pt x="3183" y="6486"/>
                  </a:cubicBezTo>
                  <a:cubicBezTo>
                    <a:pt x="2687" y="5535"/>
                    <a:pt x="2865" y="4375"/>
                    <a:pt x="3623" y="3617"/>
                  </a:cubicBezTo>
                  <a:cubicBezTo>
                    <a:pt x="4095" y="3146"/>
                    <a:pt x="4722" y="2899"/>
                    <a:pt x="5358" y="2899"/>
                  </a:cubicBezTo>
                  <a:cubicBezTo>
                    <a:pt x="5744" y="2899"/>
                    <a:pt x="6133" y="2990"/>
                    <a:pt x="6492" y="3177"/>
                  </a:cubicBezTo>
                  <a:cubicBezTo>
                    <a:pt x="6575" y="3220"/>
                    <a:pt x="6664" y="3240"/>
                    <a:pt x="6751" y="3240"/>
                  </a:cubicBezTo>
                  <a:cubicBezTo>
                    <a:pt x="6988" y="3240"/>
                    <a:pt x="7215" y="3090"/>
                    <a:pt x="7292" y="2845"/>
                  </a:cubicBezTo>
                  <a:cubicBezTo>
                    <a:pt x="7615" y="1824"/>
                    <a:pt x="8560" y="1126"/>
                    <a:pt x="9632" y="1126"/>
                  </a:cubicBezTo>
                  <a:close/>
                  <a:moveTo>
                    <a:pt x="9632" y="0"/>
                  </a:moveTo>
                  <a:cubicBezTo>
                    <a:pt x="8291" y="0"/>
                    <a:pt x="7062" y="746"/>
                    <a:pt x="6447" y="1936"/>
                  </a:cubicBezTo>
                  <a:cubicBezTo>
                    <a:pt x="6091" y="1823"/>
                    <a:pt x="5726" y="1768"/>
                    <a:pt x="5364" y="1768"/>
                  </a:cubicBezTo>
                  <a:cubicBezTo>
                    <a:pt x="4426" y="1768"/>
                    <a:pt x="3508" y="2136"/>
                    <a:pt x="2826" y="2820"/>
                  </a:cubicBezTo>
                  <a:cubicBezTo>
                    <a:pt x="1878" y="3765"/>
                    <a:pt x="1537" y="5163"/>
                    <a:pt x="1942" y="6441"/>
                  </a:cubicBezTo>
                  <a:cubicBezTo>
                    <a:pt x="749" y="7054"/>
                    <a:pt x="0" y="8286"/>
                    <a:pt x="6" y="9626"/>
                  </a:cubicBezTo>
                  <a:cubicBezTo>
                    <a:pt x="0" y="10967"/>
                    <a:pt x="749" y="12199"/>
                    <a:pt x="1942" y="12812"/>
                  </a:cubicBezTo>
                  <a:cubicBezTo>
                    <a:pt x="1537" y="14089"/>
                    <a:pt x="1878" y="15487"/>
                    <a:pt x="2826" y="16432"/>
                  </a:cubicBezTo>
                  <a:cubicBezTo>
                    <a:pt x="3508" y="17116"/>
                    <a:pt x="4426" y="17484"/>
                    <a:pt x="5364" y="17484"/>
                  </a:cubicBezTo>
                  <a:cubicBezTo>
                    <a:pt x="5726" y="17484"/>
                    <a:pt x="6091" y="17429"/>
                    <a:pt x="6447" y="17317"/>
                  </a:cubicBezTo>
                  <a:cubicBezTo>
                    <a:pt x="7062" y="18506"/>
                    <a:pt x="8291" y="19252"/>
                    <a:pt x="9632" y="19252"/>
                  </a:cubicBezTo>
                  <a:cubicBezTo>
                    <a:pt x="10973" y="19252"/>
                    <a:pt x="12202" y="18506"/>
                    <a:pt x="12818" y="17317"/>
                  </a:cubicBezTo>
                  <a:cubicBezTo>
                    <a:pt x="13173" y="17429"/>
                    <a:pt x="13538" y="17484"/>
                    <a:pt x="13900" y="17484"/>
                  </a:cubicBezTo>
                  <a:cubicBezTo>
                    <a:pt x="14838" y="17484"/>
                    <a:pt x="15756" y="17116"/>
                    <a:pt x="16438" y="16432"/>
                  </a:cubicBezTo>
                  <a:cubicBezTo>
                    <a:pt x="17386" y="15487"/>
                    <a:pt x="17727" y="14089"/>
                    <a:pt x="17323" y="12812"/>
                  </a:cubicBezTo>
                  <a:cubicBezTo>
                    <a:pt x="18512" y="12196"/>
                    <a:pt x="19258" y="10967"/>
                    <a:pt x="19258" y="9626"/>
                  </a:cubicBezTo>
                  <a:cubicBezTo>
                    <a:pt x="19258" y="8286"/>
                    <a:pt x="18512" y="7057"/>
                    <a:pt x="17323" y="6441"/>
                  </a:cubicBezTo>
                  <a:cubicBezTo>
                    <a:pt x="17727" y="5163"/>
                    <a:pt x="17386" y="3765"/>
                    <a:pt x="16438" y="2820"/>
                  </a:cubicBezTo>
                  <a:cubicBezTo>
                    <a:pt x="15756" y="2136"/>
                    <a:pt x="14838" y="1768"/>
                    <a:pt x="13900" y="1768"/>
                  </a:cubicBezTo>
                  <a:cubicBezTo>
                    <a:pt x="13538" y="1768"/>
                    <a:pt x="13173" y="1823"/>
                    <a:pt x="12818" y="1936"/>
                  </a:cubicBezTo>
                  <a:cubicBezTo>
                    <a:pt x="12202" y="746"/>
                    <a:pt x="10973" y="0"/>
                    <a:pt x="96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  <a:latin typeface="Century Gothic" panose="020B0502020202020204" pitchFamily="34" charset="0"/>
              </a:endParaRPr>
            </a:p>
          </p:txBody>
        </p:sp>
      </p:grpSp>
      <p:sp>
        <p:nvSpPr>
          <p:cNvPr id="365" name="Google Shape;365;p49"/>
          <p:cNvSpPr/>
          <p:nvPr/>
        </p:nvSpPr>
        <p:spPr>
          <a:xfrm>
            <a:off x="3201771" y="3620366"/>
            <a:ext cx="291533" cy="257561"/>
          </a:xfrm>
          <a:custGeom>
            <a:avLst/>
            <a:gdLst/>
            <a:ahLst/>
            <a:cxnLst/>
            <a:rect l="l" t="t" r="r" b="b"/>
            <a:pathLst>
              <a:path w="19326" h="17074" extrusionOk="0">
                <a:moveTo>
                  <a:pt x="14226" y="1132"/>
                </a:moveTo>
                <a:cubicBezTo>
                  <a:pt x="15314" y="1132"/>
                  <a:pt x="16352" y="1605"/>
                  <a:pt x="17070" y="2425"/>
                </a:cubicBezTo>
                <a:cubicBezTo>
                  <a:pt x="17798" y="3252"/>
                  <a:pt x="18196" y="4366"/>
                  <a:pt x="18196" y="5568"/>
                </a:cubicBezTo>
                <a:cubicBezTo>
                  <a:pt x="18193" y="8476"/>
                  <a:pt x="15599" y="10686"/>
                  <a:pt x="11671" y="14032"/>
                </a:cubicBezTo>
                <a:cubicBezTo>
                  <a:pt x="11025" y="14581"/>
                  <a:pt x="10364" y="15146"/>
                  <a:pt x="9663" y="15756"/>
                </a:cubicBezTo>
                <a:cubicBezTo>
                  <a:pt x="8963" y="15146"/>
                  <a:pt x="8301" y="14581"/>
                  <a:pt x="7655" y="14032"/>
                </a:cubicBezTo>
                <a:cubicBezTo>
                  <a:pt x="3727" y="10686"/>
                  <a:pt x="1133" y="8476"/>
                  <a:pt x="1133" y="5568"/>
                </a:cubicBezTo>
                <a:cubicBezTo>
                  <a:pt x="1133" y="4366"/>
                  <a:pt x="1535" y="3252"/>
                  <a:pt x="2259" y="2425"/>
                </a:cubicBezTo>
                <a:cubicBezTo>
                  <a:pt x="2977" y="1605"/>
                  <a:pt x="4015" y="1132"/>
                  <a:pt x="5103" y="1132"/>
                </a:cubicBezTo>
                <a:cubicBezTo>
                  <a:pt x="5113" y="1132"/>
                  <a:pt x="5124" y="1132"/>
                  <a:pt x="5134" y="1132"/>
                </a:cubicBezTo>
                <a:cubicBezTo>
                  <a:pt x="6686" y="1132"/>
                  <a:pt x="7691" y="2090"/>
                  <a:pt x="8259" y="2890"/>
                </a:cubicBezTo>
                <a:cubicBezTo>
                  <a:pt x="8631" y="3421"/>
                  <a:pt x="8920" y="4001"/>
                  <a:pt x="9126" y="4614"/>
                </a:cubicBezTo>
                <a:cubicBezTo>
                  <a:pt x="9212" y="4875"/>
                  <a:pt x="9438" y="5006"/>
                  <a:pt x="9665" y="5006"/>
                </a:cubicBezTo>
                <a:cubicBezTo>
                  <a:pt x="9891" y="5006"/>
                  <a:pt x="10118" y="4875"/>
                  <a:pt x="10204" y="4614"/>
                </a:cubicBezTo>
                <a:cubicBezTo>
                  <a:pt x="10409" y="4001"/>
                  <a:pt x="10699" y="3421"/>
                  <a:pt x="11070" y="2890"/>
                </a:cubicBezTo>
                <a:cubicBezTo>
                  <a:pt x="11641" y="2090"/>
                  <a:pt x="12643" y="1132"/>
                  <a:pt x="14195" y="1132"/>
                </a:cubicBezTo>
                <a:cubicBezTo>
                  <a:pt x="14206" y="1132"/>
                  <a:pt x="14216" y="1132"/>
                  <a:pt x="14226" y="1132"/>
                </a:cubicBezTo>
                <a:close/>
                <a:moveTo>
                  <a:pt x="5103" y="0"/>
                </a:moveTo>
                <a:cubicBezTo>
                  <a:pt x="3689" y="0"/>
                  <a:pt x="2343" y="612"/>
                  <a:pt x="1411" y="1676"/>
                </a:cubicBezTo>
                <a:cubicBezTo>
                  <a:pt x="502" y="2709"/>
                  <a:pt x="1" y="4092"/>
                  <a:pt x="1" y="5568"/>
                </a:cubicBezTo>
                <a:cubicBezTo>
                  <a:pt x="1" y="7174"/>
                  <a:pt x="629" y="8672"/>
                  <a:pt x="1976" y="10275"/>
                </a:cubicBezTo>
                <a:cubicBezTo>
                  <a:pt x="3180" y="11710"/>
                  <a:pt x="4914" y="13183"/>
                  <a:pt x="6922" y="14895"/>
                </a:cubicBezTo>
                <a:cubicBezTo>
                  <a:pt x="7670" y="15532"/>
                  <a:pt x="8443" y="16191"/>
                  <a:pt x="9265" y="16909"/>
                </a:cubicBezTo>
                <a:lnTo>
                  <a:pt x="9292" y="16933"/>
                </a:lnTo>
                <a:cubicBezTo>
                  <a:pt x="9397" y="17027"/>
                  <a:pt x="9530" y="17074"/>
                  <a:pt x="9664" y="17074"/>
                </a:cubicBezTo>
                <a:cubicBezTo>
                  <a:pt x="9797" y="17074"/>
                  <a:pt x="9930" y="17027"/>
                  <a:pt x="10038" y="16933"/>
                </a:cubicBezTo>
                <a:lnTo>
                  <a:pt x="10062" y="16909"/>
                </a:lnTo>
                <a:cubicBezTo>
                  <a:pt x="10883" y="16191"/>
                  <a:pt x="11659" y="15532"/>
                  <a:pt x="12405" y="14895"/>
                </a:cubicBezTo>
                <a:cubicBezTo>
                  <a:pt x="14413" y="13183"/>
                  <a:pt x="16146" y="11707"/>
                  <a:pt x="17351" y="10275"/>
                </a:cubicBezTo>
                <a:cubicBezTo>
                  <a:pt x="18697" y="8672"/>
                  <a:pt x="19325" y="7174"/>
                  <a:pt x="19325" y="5568"/>
                </a:cubicBezTo>
                <a:cubicBezTo>
                  <a:pt x="19325" y="4092"/>
                  <a:pt x="18824" y="2709"/>
                  <a:pt x="17915" y="1676"/>
                </a:cubicBezTo>
                <a:cubicBezTo>
                  <a:pt x="16983" y="612"/>
                  <a:pt x="15637" y="0"/>
                  <a:pt x="14224" y="0"/>
                </a:cubicBezTo>
                <a:cubicBezTo>
                  <a:pt x="14213" y="0"/>
                  <a:pt x="14203" y="0"/>
                  <a:pt x="14192" y="0"/>
                </a:cubicBezTo>
                <a:cubicBezTo>
                  <a:pt x="12157" y="0"/>
                  <a:pt x="10868" y="1217"/>
                  <a:pt x="10143" y="2238"/>
                </a:cubicBezTo>
                <a:cubicBezTo>
                  <a:pt x="9968" y="2485"/>
                  <a:pt x="9808" y="2748"/>
                  <a:pt x="9663" y="3017"/>
                </a:cubicBezTo>
                <a:cubicBezTo>
                  <a:pt x="9518" y="2748"/>
                  <a:pt x="9358" y="2485"/>
                  <a:pt x="9183" y="2238"/>
                </a:cubicBezTo>
                <a:cubicBezTo>
                  <a:pt x="8458" y="1217"/>
                  <a:pt x="7169" y="0"/>
                  <a:pt x="5134" y="0"/>
                </a:cubicBezTo>
                <a:cubicBezTo>
                  <a:pt x="5124" y="0"/>
                  <a:pt x="5113" y="0"/>
                  <a:pt x="510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435D74"/>
              </a:solidFill>
              <a:latin typeface="Century Gothic" panose="020B0502020202020204" pitchFamily="34" charset="0"/>
            </a:endParaRPr>
          </a:p>
        </p:txBody>
      </p:sp>
      <p:sp>
        <p:nvSpPr>
          <p:cNvPr id="2" name="AutoShape 2" descr="image8.jpe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0855" y="2586171"/>
            <a:ext cx="2757852" cy="206838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8637" y="257434"/>
            <a:ext cx="2181788" cy="163634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54" name="Google Shape;354;p4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740352" y="398376"/>
            <a:ext cx="1481785" cy="1275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5" name="Google Shape;355;p4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076056" y="1910671"/>
            <a:ext cx="1443514" cy="116684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54396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Google Shape;383;p50"/>
          <p:cNvPicPr preferRelativeResize="0"/>
          <p:nvPr/>
        </p:nvPicPr>
        <p:blipFill rotWithShape="1">
          <a:blip r:embed="rId3">
            <a:alphaModFix/>
          </a:blip>
          <a:srcRect t="23381" b="23381"/>
          <a:stretch/>
        </p:blipFill>
        <p:spPr>
          <a:xfrm>
            <a:off x="1955302" y="3012850"/>
            <a:ext cx="924743" cy="644471"/>
          </a:xfrm>
          <a:prstGeom prst="rect">
            <a:avLst/>
          </a:prstGeom>
          <a:noFill/>
          <a:ln>
            <a:noFill/>
          </a:ln>
        </p:spPr>
      </p:pic>
      <p:pic>
        <p:nvPicPr>
          <p:cNvPr id="54" name="Google Shape;383;p50"/>
          <p:cNvPicPr preferRelativeResize="0"/>
          <p:nvPr/>
        </p:nvPicPr>
        <p:blipFill rotWithShape="1">
          <a:blip r:embed="rId3">
            <a:alphaModFix/>
          </a:blip>
          <a:srcRect t="23381" b="23381"/>
          <a:stretch/>
        </p:blipFill>
        <p:spPr>
          <a:xfrm>
            <a:off x="7337071" y="1305237"/>
            <a:ext cx="924743" cy="644471"/>
          </a:xfrm>
          <a:prstGeom prst="rect">
            <a:avLst/>
          </a:prstGeom>
          <a:noFill/>
          <a:ln>
            <a:noFill/>
          </a:ln>
        </p:spPr>
      </p:pic>
      <p:pic>
        <p:nvPicPr>
          <p:cNvPr id="46" name="Google Shape;383;p50"/>
          <p:cNvPicPr preferRelativeResize="0"/>
          <p:nvPr/>
        </p:nvPicPr>
        <p:blipFill rotWithShape="1">
          <a:blip r:embed="rId3">
            <a:alphaModFix/>
          </a:blip>
          <a:srcRect t="23381" b="23381"/>
          <a:stretch/>
        </p:blipFill>
        <p:spPr>
          <a:xfrm>
            <a:off x="4693395" y="1291169"/>
            <a:ext cx="924743" cy="644471"/>
          </a:xfrm>
          <a:prstGeom prst="rect">
            <a:avLst/>
          </a:prstGeom>
          <a:noFill/>
          <a:ln>
            <a:noFill/>
          </a:ln>
        </p:spPr>
      </p:pic>
      <p:sp>
        <p:nvSpPr>
          <p:cNvPr id="370" name="Google Shape;370;p50"/>
          <p:cNvSpPr txBox="1">
            <a:spLocks noGrp="1"/>
          </p:cNvSpPr>
          <p:nvPr>
            <p:ph type="title"/>
          </p:nvPr>
        </p:nvSpPr>
        <p:spPr>
          <a:xfrm>
            <a:off x="713337" y="21878"/>
            <a:ext cx="7717500" cy="73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b="1" dirty="0" smtClean="0">
                <a:latin typeface="Century Gothic" panose="020B0502020202020204" pitchFamily="34" charset="0"/>
              </a:rPr>
              <a:t>Общепрофессиональные дисциплины</a:t>
            </a:r>
            <a:endParaRPr b="1" dirty="0">
              <a:latin typeface="Century Gothic" panose="020B0502020202020204" pitchFamily="34" charset="0"/>
            </a:endParaRPr>
          </a:p>
        </p:txBody>
      </p:sp>
      <p:sp>
        <p:nvSpPr>
          <p:cNvPr id="372" name="Google Shape;372;p50"/>
          <p:cNvSpPr txBox="1">
            <a:spLocks noGrp="1"/>
          </p:cNvSpPr>
          <p:nvPr>
            <p:ph type="subTitle" idx="1"/>
          </p:nvPr>
        </p:nvSpPr>
        <p:spPr>
          <a:xfrm>
            <a:off x="1324635" y="3664857"/>
            <a:ext cx="2263800" cy="61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/>
            <a:r>
              <a:rPr lang="ru-RU" sz="1600" dirty="0">
                <a:latin typeface="Century Gothic" panose="020B0502020202020204" pitchFamily="34" charset="0"/>
              </a:rPr>
              <a:t>Статистика</a:t>
            </a:r>
            <a:endParaRPr sz="1600" dirty="0">
              <a:latin typeface="Century Gothic" panose="020B0502020202020204" pitchFamily="34" charset="0"/>
            </a:endParaRPr>
          </a:p>
        </p:txBody>
      </p:sp>
      <p:sp>
        <p:nvSpPr>
          <p:cNvPr id="374" name="Google Shape;374;p50"/>
          <p:cNvSpPr txBox="1">
            <a:spLocks noGrp="1"/>
          </p:cNvSpPr>
          <p:nvPr>
            <p:ph type="subTitle" idx="4"/>
          </p:nvPr>
        </p:nvSpPr>
        <p:spPr>
          <a:xfrm>
            <a:off x="4036169" y="3666548"/>
            <a:ext cx="2263800" cy="61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/>
            <a:r>
              <a:rPr lang="ru-RU" sz="1600" dirty="0">
                <a:latin typeface="Century Gothic" panose="020B0502020202020204" pitchFamily="34" charset="0"/>
              </a:rPr>
              <a:t>Маркетинг</a:t>
            </a:r>
            <a:endParaRPr sz="1600" dirty="0">
              <a:latin typeface="Century Gothic" panose="020B0502020202020204" pitchFamily="34" charset="0"/>
            </a:endParaRPr>
          </a:p>
        </p:txBody>
      </p:sp>
      <p:sp>
        <p:nvSpPr>
          <p:cNvPr id="376" name="Google Shape;376;p50"/>
          <p:cNvSpPr txBox="1">
            <a:spLocks noGrp="1"/>
          </p:cNvSpPr>
          <p:nvPr>
            <p:ph type="subTitle" idx="6"/>
          </p:nvPr>
        </p:nvSpPr>
        <p:spPr>
          <a:xfrm>
            <a:off x="6700334" y="3690101"/>
            <a:ext cx="2263800" cy="61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/>
            <a:r>
              <a:rPr lang="ru-RU" sz="1600" dirty="0" smtClean="0">
                <a:latin typeface="Century Gothic" panose="020B0502020202020204" pitchFamily="34" charset="0"/>
              </a:rPr>
              <a:t>Стандартизация и логистика</a:t>
            </a:r>
            <a:endParaRPr sz="1600" dirty="0">
              <a:latin typeface="Century Gothic" panose="020B0502020202020204" pitchFamily="34" charset="0"/>
            </a:endParaRPr>
          </a:p>
        </p:txBody>
      </p:sp>
      <p:sp>
        <p:nvSpPr>
          <p:cNvPr id="378" name="Google Shape;378;p50"/>
          <p:cNvSpPr txBox="1">
            <a:spLocks noGrp="1"/>
          </p:cNvSpPr>
          <p:nvPr>
            <p:ph type="subTitle" idx="8"/>
          </p:nvPr>
        </p:nvSpPr>
        <p:spPr>
          <a:xfrm>
            <a:off x="1299979" y="2020186"/>
            <a:ext cx="2263800" cy="61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/>
            <a:r>
              <a:rPr lang="ru-RU" sz="1600" dirty="0">
                <a:latin typeface="Century Gothic" panose="020B0502020202020204" pitchFamily="34" charset="0"/>
              </a:rPr>
              <a:t>Экономика организация</a:t>
            </a:r>
            <a:endParaRPr sz="1600" dirty="0">
              <a:latin typeface="Century Gothic" panose="020B0502020202020204" pitchFamily="34" charset="0"/>
            </a:endParaRPr>
          </a:p>
        </p:txBody>
      </p:sp>
      <p:sp>
        <p:nvSpPr>
          <p:cNvPr id="380" name="Google Shape;380;p50"/>
          <p:cNvSpPr txBox="1">
            <a:spLocks noGrp="1"/>
          </p:cNvSpPr>
          <p:nvPr>
            <p:ph type="subTitle" idx="13"/>
          </p:nvPr>
        </p:nvSpPr>
        <p:spPr>
          <a:xfrm>
            <a:off x="4036169" y="2010364"/>
            <a:ext cx="2263800" cy="61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/>
            <a:r>
              <a:rPr lang="ru-RU" sz="1600" dirty="0">
                <a:latin typeface="Century Gothic" panose="020B0502020202020204" pitchFamily="34" charset="0"/>
              </a:rPr>
              <a:t>Менеджмент</a:t>
            </a:r>
            <a:endParaRPr sz="1600" dirty="0">
              <a:latin typeface="Century Gothic" panose="020B0502020202020204" pitchFamily="34" charset="0"/>
            </a:endParaRPr>
          </a:p>
        </p:txBody>
      </p:sp>
      <p:sp>
        <p:nvSpPr>
          <p:cNvPr id="382" name="Google Shape;382;p50"/>
          <p:cNvSpPr txBox="1">
            <a:spLocks noGrp="1"/>
          </p:cNvSpPr>
          <p:nvPr>
            <p:ph type="subTitle" idx="15"/>
          </p:nvPr>
        </p:nvSpPr>
        <p:spPr>
          <a:xfrm>
            <a:off x="6692144" y="2010364"/>
            <a:ext cx="2263800" cy="61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/>
            <a:r>
              <a:rPr lang="ru-RU" sz="1600" dirty="0">
                <a:latin typeface="Century Gothic" panose="020B0502020202020204" pitchFamily="34" charset="0"/>
              </a:rPr>
              <a:t>Бухгалтерский </a:t>
            </a:r>
            <a:endParaRPr lang="ru-RU" sz="1600" dirty="0" smtClean="0">
              <a:latin typeface="Century Gothic" panose="020B0502020202020204" pitchFamily="34" charset="0"/>
            </a:endParaRPr>
          </a:p>
          <a:p>
            <a:pPr marL="0" lvl="0" indent="0"/>
            <a:r>
              <a:rPr lang="ru-RU" sz="1600" dirty="0" smtClean="0">
                <a:latin typeface="Century Gothic" panose="020B0502020202020204" pitchFamily="34" charset="0"/>
              </a:rPr>
              <a:t>учет</a:t>
            </a:r>
            <a:endParaRPr sz="1600" dirty="0">
              <a:latin typeface="Century Gothic" panose="020B0502020202020204" pitchFamily="34" charset="0"/>
            </a:endParaRPr>
          </a:p>
        </p:txBody>
      </p:sp>
      <p:pic>
        <p:nvPicPr>
          <p:cNvPr id="383" name="Google Shape;383;p50"/>
          <p:cNvPicPr preferRelativeResize="0"/>
          <p:nvPr/>
        </p:nvPicPr>
        <p:blipFill rotWithShape="1">
          <a:blip r:embed="rId3">
            <a:alphaModFix/>
          </a:blip>
          <a:srcRect t="23381" b="23381"/>
          <a:stretch/>
        </p:blipFill>
        <p:spPr>
          <a:xfrm>
            <a:off x="1994457" y="1291170"/>
            <a:ext cx="924743" cy="64447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4611" y="2758383"/>
            <a:ext cx="1716811" cy="23471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7" name="Google Shape;15724;p83"/>
          <p:cNvGrpSpPr/>
          <p:nvPr/>
        </p:nvGrpSpPr>
        <p:grpSpPr>
          <a:xfrm>
            <a:off x="2234538" y="1423908"/>
            <a:ext cx="366269" cy="368091"/>
            <a:chOff x="-62150375" y="2664925"/>
            <a:chExt cx="316650" cy="318225"/>
          </a:xfrm>
          <a:solidFill>
            <a:schemeClr val="tx1"/>
          </a:solidFill>
        </p:grpSpPr>
        <p:sp>
          <p:nvSpPr>
            <p:cNvPr id="38" name="Google Shape;15725;p83"/>
            <p:cNvSpPr/>
            <p:nvPr/>
          </p:nvSpPr>
          <p:spPr>
            <a:xfrm>
              <a:off x="-62150375" y="2961850"/>
              <a:ext cx="316650" cy="21300"/>
            </a:xfrm>
            <a:custGeom>
              <a:avLst/>
              <a:gdLst/>
              <a:ahLst/>
              <a:cxnLst/>
              <a:rect l="l" t="t" r="r" b="b"/>
              <a:pathLst>
                <a:path w="12666" h="852" extrusionOk="0">
                  <a:moveTo>
                    <a:pt x="379" y="0"/>
                  </a:moveTo>
                  <a:cubicBezTo>
                    <a:pt x="158" y="0"/>
                    <a:pt x="1" y="189"/>
                    <a:pt x="1" y="410"/>
                  </a:cubicBezTo>
                  <a:cubicBezTo>
                    <a:pt x="1" y="662"/>
                    <a:pt x="190" y="851"/>
                    <a:pt x="379" y="851"/>
                  </a:cubicBezTo>
                  <a:lnTo>
                    <a:pt x="12225" y="851"/>
                  </a:lnTo>
                  <a:cubicBezTo>
                    <a:pt x="12477" y="851"/>
                    <a:pt x="12634" y="662"/>
                    <a:pt x="12634" y="410"/>
                  </a:cubicBezTo>
                  <a:cubicBezTo>
                    <a:pt x="12666" y="158"/>
                    <a:pt x="12477" y="0"/>
                    <a:pt x="122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5726;p83"/>
            <p:cNvSpPr/>
            <p:nvPr/>
          </p:nvSpPr>
          <p:spPr>
            <a:xfrm>
              <a:off x="-62150375" y="2838200"/>
              <a:ext cx="82725" cy="102400"/>
            </a:xfrm>
            <a:custGeom>
              <a:avLst/>
              <a:gdLst/>
              <a:ahLst/>
              <a:cxnLst/>
              <a:rect l="l" t="t" r="r" b="b"/>
              <a:pathLst>
                <a:path w="3309" h="4096" extrusionOk="0">
                  <a:moveTo>
                    <a:pt x="2363" y="756"/>
                  </a:moveTo>
                  <a:cubicBezTo>
                    <a:pt x="2427" y="756"/>
                    <a:pt x="2521" y="851"/>
                    <a:pt x="2521" y="914"/>
                  </a:cubicBezTo>
                  <a:lnTo>
                    <a:pt x="2521" y="3119"/>
                  </a:lnTo>
                  <a:cubicBezTo>
                    <a:pt x="2521" y="3214"/>
                    <a:pt x="2427" y="3245"/>
                    <a:pt x="2363" y="3245"/>
                  </a:cubicBezTo>
                  <a:lnTo>
                    <a:pt x="977" y="3245"/>
                  </a:lnTo>
                  <a:cubicBezTo>
                    <a:pt x="883" y="3245"/>
                    <a:pt x="820" y="3151"/>
                    <a:pt x="820" y="3119"/>
                  </a:cubicBezTo>
                  <a:lnTo>
                    <a:pt x="820" y="914"/>
                  </a:lnTo>
                  <a:cubicBezTo>
                    <a:pt x="820" y="851"/>
                    <a:pt x="883" y="756"/>
                    <a:pt x="977" y="756"/>
                  </a:cubicBezTo>
                  <a:close/>
                  <a:moveTo>
                    <a:pt x="946" y="0"/>
                  </a:moveTo>
                  <a:cubicBezTo>
                    <a:pt x="379" y="0"/>
                    <a:pt x="1" y="441"/>
                    <a:pt x="1" y="945"/>
                  </a:cubicBezTo>
                  <a:lnTo>
                    <a:pt x="1" y="3151"/>
                  </a:lnTo>
                  <a:cubicBezTo>
                    <a:pt x="1" y="3686"/>
                    <a:pt x="410" y="4096"/>
                    <a:pt x="946" y="4096"/>
                  </a:cubicBezTo>
                  <a:lnTo>
                    <a:pt x="2300" y="4096"/>
                  </a:lnTo>
                  <a:cubicBezTo>
                    <a:pt x="2868" y="4096"/>
                    <a:pt x="3309" y="3686"/>
                    <a:pt x="3309" y="3151"/>
                  </a:cubicBezTo>
                  <a:lnTo>
                    <a:pt x="3309" y="945"/>
                  </a:lnTo>
                  <a:cubicBezTo>
                    <a:pt x="3309" y="410"/>
                    <a:pt x="2868" y="0"/>
                    <a:pt x="230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5727;p83"/>
            <p:cNvSpPr/>
            <p:nvPr/>
          </p:nvSpPr>
          <p:spPr>
            <a:xfrm>
              <a:off x="-62033800" y="2664925"/>
              <a:ext cx="82725" cy="274900"/>
            </a:xfrm>
            <a:custGeom>
              <a:avLst/>
              <a:gdLst/>
              <a:ahLst/>
              <a:cxnLst/>
              <a:rect l="l" t="t" r="r" b="b"/>
              <a:pathLst>
                <a:path w="3309" h="10996" extrusionOk="0">
                  <a:moveTo>
                    <a:pt x="2332" y="788"/>
                  </a:moveTo>
                  <a:cubicBezTo>
                    <a:pt x="2426" y="851"/>
                    <a:pt x="2489" y="882"/>
                    <a:pt x="2489" y="945"/>
                  </a:cubicBezTo>
                  <a:lnTo>
                    <a:pt x="2489" y="10050"/>
                  </a:lnTo>
                  <a:cubicBezTo>
                    <a:pt x="2489" y="10145"/>
                    <a:pt x="2426" y="10176"/>
                    <a:pt x="2332" y="10176"/>
                  </a:cubicBezTo>
                  <a:lnTo>
                    <a:pt x="946" y="10176"/>
                  </a:lnTo>
                  <a:cubicBezTo>
                    <a:pt x="882" y="10176"/>
                    <a:pt x="851" y="10082"/>
                    <a:pt x="851" y="10050"/>
                  </a:cubicBezTo>
                  <a:lnTo>
                    <a:pt x="851" y="945"/>
                  </a:lnTo>
                  <a:cubicBezTo>
                    <a:pt x="851" y="882"/>
                    <a:pt x="914" y="788"/>
                    <a:pt x="946" y="788"/>
                  </a:cubicBezTo>
                  <a:close/>
                  <a:moveTo>
                    <a:pt x="946" y="0"/>
                  </a:moveTo>
                  <a:cubicBezTo>
                    <a:pt x="410" y="0"/>
                    <a:pt x="0" y="441"/>
                    <a:pt x="0" y="945"/>
                  </a:cubicBezTo>
                  <a:lnTo>
                    <a:pt x="0" y="10050"/>
                  </a:lnTo>
                  <a:cubicBezTo>
                    <a:pt x="0" y="10617"/>
                    <a:pt x="441" y="10995"/>
                    <a:pt x="946" y="10995"/>
                  </a:cubicBezTo>
                  <a:lnTo>
                    <a:pt x="2332" y="10995"/>
                  </a:lnTo>
                  <a:cubicBezTo>
                    <a:pt x="2899" y="10995"/>
                    <a:pt x="3308" y="10554"/>
                    <a:pt x="3308" y="10050"/>
                  </a:cubicBezTo>
                  <a:lnTo>
                    <a:pt x="3308" y="945"/>
                  </a:lnTo>
                  <a:cubicBezTo>
                    <a:pt x="3308" y="410"/>
                    <a:pt x="2899" y="0"/>
                    <a:pt x="233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5728;p83"/>
            <p:cNvSpPr/>
            <p:nvPr/>
          </p:nvSpPr>
          <p:spPr>
            <a:xfrm>
              <a:off x="-61917225" y="2754700"/>
              <a:ext cx="83500" cy="185900"/>
            </a:xfrm>
            <a:custGeom>
              <a:avLst/>
              <a:gdLst/>
              <a:ahLst/>
              <a:cxnLst/>
              <a:rect l="l" t="t" r="r" b="b"/>
              <a:pathLst>
                <a:path w="3340" h="7436" extrusionOk="0">
                  <a:moveTo>
                    <a:pt x="2394" y="788"/>
                  </a:moveTo>
                  <a:cubicBezTo>
                    <a:pt x="2489" y="788"/>
                    <a:pt x="2520" y="883"/>
                    <a:pt x="2520" y="946"/>
                  </a:cubicBezTo>
                  <a:lnTo>
                    <a:pt x="2520" y="6459"/>
                  </a:lnTo>
                  <a:cubicBezTo>
                    <a:pt x="2520" y="6554"/>
                    <a:pt x="2426" y="6585"/>
                    <a:pt x="2394" y="6585"/>
                  </a:cubicBezTo>
                  <a:lnTo>
                    <a:pt x="1008" y="6585"/>
                  </a:lnTo>
                  <a:cubicBezTo>
                    <a:pt x="945" y="6585"/>
                    <a:pt x="851" y="6491"/>
                    <a:pt x="851" y="6459"/>
                  </a:cubicBezTo>
                  <a:lnTo>
                    <a:pt x="851" y="946"/>
                  </a:lnTo>
                  <a:cubicBezTo>
                    <a:pt x="851" y="883"/>
                    <a:pt x="945" y="788"/>
                    <a:pt x="1008" y="788"/>
                  </a:cubicBezTo>
                  <a:close/>
                  <a:moveTo>
                    <a:pt x="977" y="1"/>
                  </a:moveTo>
                  <a:cubicBezTo>
                    <a:pt x="441" y="1"/>
                    <a:pt x="0" y="442"/>
                    <a:pt x="0" y="977"/>
                  </a:cubicBezTo>
                  <a:lnTo>
                    <a:pt x="0" y="6491"/>
                  </a:lnTo>
                  <a:cubicBezTo>
                    <a:pt x="0" y="7058"/>
                    <a:pt x="441" y="7436"/>
                    <a:pt x="977" y="7436"/>
                  </a:cubicBezTo>
                  <a:lnTo>
                    <a:pt x="2363" y="7436"/>
                  </a:lnTo>
                  <a:cubicBezTo>
                    <a:pt x="2899" y="7436"/>
                    <a:pt x="3308" y="7026"/>
                    <a:pt x="3308" y="6491"/>
                  </a:cubicBezTo>
                  <a:lnTo>
                    <a:pt x="3308" y="977"/>
                  </a:lnTo>
                  <a:cubicBezTo>
                    <a:pt x="3340" y="442"/>
                    <a:pt x="2899" y="1"/>
                    <a:pt x="236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2" name="Google Shape;15798;p83"/>
          <p:cNvGrpSpPr/>
          <p:nvPr/>
        </p:nvGrpSpPr>
        <p:grpSpPr>
          <a:xfrm>
            <a:off x="4921508" y="1401888"/>
            <a:ext cx="468515" cy="423032"/>
            <a:chOff x="685475" y="2318350"/>
            <a:chExt cx="297750" cy="296200"/>
          </a:xfrm>
          <a:solidFill>
            <a:schemeClr val="tx1"/>
          </a:solidFill>
        </p:grpSpPr>
        <p:sp>
          <p:nvSpPr>
            <p:cNvPr id="43" name="Google Shape;15799;p83"/>
            <p:cNvSpPr/>
            <p:nvPr/>
          </p:nvSpPr>
          <p:spPr>
            <a:xfrm>
              <a:off x="685475" y="2371925"/>
              <a:ext cx="142600" cy="241975"/>
            </a:xfrm>
            <a:custGeom>
              <a:avLst/>
              <a:gdLst/>
              <a:ahLst/>
              <a:cxnLst/>
              <a:rect l="l" t="t" r="r" b="b"/>
              <a:pathLst>
                <a:path w="5704" h="9679" extrusionOk="0">
                  <a:moveTo>
                    <a:pt x="2080" y="662"/>
                  </a:moveTo>
                  <a:cubicBezTo>
                    <a:pt x="2458" y="662"/>
                    <a:pt x="2773" y="977"/>
                    <a:pt x="2773" y="1387"/>
                  </a:cubicBezTo>
                  <a:cubicBezTo>
                    <a:pt x="2773" y="1765"/>
                    <a:pt x="2458" y="2080"/>
                    <a:pt x="2080" y="2080"/>
                  </a:cubicBezTo>
                  <a:cubicBezTo>
                    <a:pt x="1671" y="2080"/>
                    <a:pt x="1356" y="1765"/>
                    <a:pt x="1356" y="1387"/>
                  </a:cubicBezTo>
                  <a:cubicBezTo>
                    <a:pt x="1356" y="977"/>
                    <a:pt x="1734" y="662"/>
                    <a:pt x="2080" y="662"/>
                  </a:cubicBezTo>
                  <a:close/>
                  <a:moveTo>
                    <a:pt x="2962" y="6900"/>
                  </a:moveTo>
                  <a:lnTo>
                    <a:pt x="3120" y="7593"/>
                  </a:lnTo>
                  <a:lnTo>
                    <a:pt x="1135" y="7593"/>
                  </a:lnTo>
                  <a:lnTo>
                    <a:pt x="1293" y="6900"/>
                  </a:lnTo>
                  <a:close/>
                  <a:moveTo>
                    <a:pt x="1742" y="2767"/>
                  </a:moveTo>
                  <a:cubicBezTo>
                    <a:pt x="1866" y="2767"/>
                    <a:pt x="1991" y="2831"/>
                    <a:pt x="2049" y="2962"/>
                  </a:cubicBezTo>
                  <a:lnTo>
                    <a:pt x="2553" y="3938"/>
                  </a:lnTo>
                  <a:cubicBezTo>
                    <a:pt x="2584" y="4064"/>
                    <a:pt x="2742" y="4127"/>
                    <a:pt x="2868" y="4127"/>
                  </a:cubicBezTo>
                  <a:lnTo>
                    <a:pt x="3813" y="4127"/>
                  </a:lnTo>
                  <a:cubicBezTo>
                    <a:pt x="4002" y="4127"/>
                    <a:pt x="4159" y="4285"/>
                    <a:pt x="4159" y="4474"/>
                  </a:cubicBezTo>
                  <a:cubicBezTo>
                    <a:pt x="4159" y="4695"/>
                    <a:pt x="4002" y="4852"/>
                    <a:pt x="3813" y="4852"/>
                  </a:cubicBezTo>
                  <a:lnTo>
                    <a:pt x="2427" y="4852"/>
                  </a:lnTo>
                  <a:cubicBezTo>
                    <a:pt x="2301" y="4852"/>
                    <a:pt x="2175" y="4758"/>
                    <a:pt x="2112" y="4631"/>
                  </a:cubicBezTo>
                  <a:cubicBezTo>
                    <a:pt x="2042" y="4515"/>
                    <a:pt x="1919" y="4450"/>
                    <a:pt x="1784" y="4450"/>
                  </a:cubicBezTo>
                  <a:cubicBezTo>
                    <a:pt x="1737" y="4450"/>
                    <a:pt x="1688" y="4458"/>
                    <a:pt x="1639" y="4474"/>
                  </a:cubicBezTo>
                  <a:cubicBezTo>
                    <a:pt x="1482" y="4568"/>
                    <a:pt x="1387" y="4758"/>
                    <a:pt x="1482" y="4947"/>
                  </a:cubicBezTo>
                  <a:cubicBezTo>
                    <a:pt x="1671" y="5325"/>
                    <a:pt x="2017" y="5545"/>
                    <a:pt x="2427" y="5545"/>
                  </a:cubicBezTo>
                  <a:lnTo>
                    <a:pt x="3813" y="5545"/>
                  </a:lnTo>
                  <a:cubicBezTo>
                    <a:pt x="3970" y="5545"/>
                    <a:pt x="4128" y="5671"/>
                    <a:pt x="4159" y="5829"/>
                  </a:cubicBezTo>
                  <a:lnTo>
                    <a:pt x="4853" y="8570"/>
                  </a:lnTo>
                  <a:cubicBezTo>
                    <a:pt x="4916" y="8790"/>
                    <a:pt x="4790" y="8979"/>
                    <a:pt x="4632" y="9011"/>
                  </a:cubicBezTo>
                  <a:cubicBezTo>
                    <a:pt x="4608" y="9015"/>
                    <a:pt x="4584" y="9017"/>
                    <a:pt x="4560" y="9017"/>
                  </a:cubicBezTo>
                  <a:cubicBezTo>
                    <a:pt x="4403" y="9017"/>
                    <a:pt x="4273" y="8927"/>
                    <a:pt x="4191" y="8790"/>
                  </a:cubicBezTo>
                  <a:lnTo>
                    <a:pt x="3655" y="6522"/>
                  </a:lnTo>
                  <a:cubicBezTo>
                    <a:pt x="3592" y="6364"/>
                    <a:pt x="3498" y="6270"/>
                    <a:pt x="3277" y="6270"/>
                  </a:cubicBezTo>
                  <a:lnTo>
                    <a:pt x="1040" y="6270"/>
                  </a:lnTo>
                  <a:cubicBezTo>
                    <a:pt x="914" y="6270"/>
                    <a:pt x="851" y="6207"/>
                    <a:pt x="757" y="6144"/>
                  </a:cubicBezTo>
                  <a:cubicBezTo>
                    <a:pt x="694" y="5986"/>
                    <a:pt x="694" y="5892"/>
                    <a:pt x="694" y="5797"/>
                  </a:cubicBezTo>
                  <a:lnTo>
                    <a:pt x="1419" y="3025"/>
                  </a:lnTo>
                  <a:cubicBezTo>
                    <a:pt x="1453" y="2855"/>
                    <a:pt x="1597" y="2767"/>
                    <a:pt x="1742" y="2767"/>
                  </a:cubicBezTo>
                  <a:close/>
                  <a:moveTo>
                    <a:pt x="2143" y="0"/>
                  </a:moveTo>
                  <a:cubicBezTo>
                    <a:pt x="1419" y="0"/>
                    <a:pt x="788" y="630"/>
                    <a:pt x="788" y="1387"/>
                  </a:cubicBezTo>
                  <a:cubicBezTo>
                    <a:pt x="788" y="1733"/>
                    <a:pt x="946" y="2080"/>
                    <a:pt x="1135" y="2332"/>
                  </a:cubicBezTo>
                  <a:cubicBezTo>
                    <a:pt x="977" y="2426"/>
                    <a:pt x="851" y="2647"/>
                    <a:pt x="788" y="2867"/>
                  </a:cubicBezTo>
                  <a:lnTo>
                    <a:pt x="64" y="5640"/>
                  </a:lnTo>
                  <a:cubicBezTo>
                    <a:pt x="1" y="5955"/>
                    <a:pt x="64" y="6270"/>
                    <a:pt x="253" y="6522"/>
                  </a:cubicBezTo>
                  <a:cubicBezTo>
                    <a:pt x="347" y="6648"/>
                    <a:pt x="473" y="6774"/>
                    <a:pt x="631" y="6805"/>
                  </a:cubicBezTo>
                  <a:lnTo>
                    <a:pt x="32" y="9263"/>
                  </a:lnTo>
                  <a:cubicBezTo>
                    <a:pt x="1" y="9452"/>
                    <a:pt x="95" y="9609"/>
                    <a:pt x="253" y="9672"/>
                  </a:cubicBezTo>
                  <a:cubicBezTo>
                    <a:pt x="281" y="9676"/>
                    <a:pt x="309" y="9678"/>
                    <a:pt x="335" y="9678"/>
                  </a:cubicBezTo>
                  <a:cubicBezTo>
                    <a:pt x="513" y="9678"/>
                    <a:pt x="639" y="9589"/>
                    <a:pt x="694" y="9452"/>
                  </a:cubicBezTo>
                  <a:lnTo>
                    <a:pt x="977" y="8318"/>
                  </a:lnTo>
                  <a:lnTo>
                    <a:pt x="3372" y="8318"/>
                  </a:lnTo>
                  <a:lnTo>
                    <a:pt x="3529" y="8885"/>
                  </a:lnTo>
                  <a:cubicBezTo>
                    <a:pt x="3661" y="9359"/>
                    <a:pt x="4079" y="9679"/>
                    <a:pt x="4526" y="9679"/>
                  </a:cubicBezTo>
                  <a:cubicBezTo>
                    <a:pt x="4613" y="9679"/>
                    <a:pt x="4702" y="9667"/>
                    <a:pt x="4790" y="9641"/>
                  </a:cubicBezTo>
                  <a:cubicBezTo>
                    <a:pt x="5357" y="9483"/>
                    <a:pt x="5703" y="8916"/>
                    <a:pt x="5546" y="8381"/>
                  </a:cubicBezTo>
                  <a:lnTo>
                    <a:pt x="4821" y="5640"/>
                  </a:lnTo>
                  <a:cubicBezTo>
                    <a:pt x="4790" y="5482"/>
                    <a:pt x="4727" y="5325"/>
                    <a:pt x="4601" y="5199"/>
                  </a:cubicBezTo>
                  <a:cubicBezTo>
                    <a:pt x="4758" y="5010"/>
                    <a:pt x="4884" y="4758"/>
                    <a:pt x="4884" y="4474"/>
                  </a:cubicBezTo>
                  <a:cubicBezTo>
                    <a:pt x="4884" y="3907"/>
                    <a:pt x="4412" y="3466"/>
                    <a:pt x="3844" y="3466"/>
                  </a:cubicBezTo>
                  <a:lnTo>
                    <a:pt x="3088" y="3466"/>
                  </a:lnTo>
                  <a:lnTo>
                    <a:pt x="2710" y="2647"/>
                  </a:lnTo>
                  <a:cubicBezTo>
                    <a:pt x="3183" y="2395"/>
                    <a:pt x="3529" y="1922"/>
                    <a:pt x="3529" y="1387"/>
                  </a:cubicBezTo>
                  <a:cubicBezTo>
                    <a:pt x="3529" y="630"/>
                    <a:pt x="2899" y="0"/>
                    <a:pt x="214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15800;p83"/>
            <p:cNvSpPr/>
            <p:nvPr/>
          </p:nvSpPr>
          <p:spPr>
            <a:xfrm>
              <a:off x="839850" y="2371925"/>
              <a:ext cx="143375" cy="242625"/>
            </a:xfrm>
            <a:custGeom>
              <a:avLst/>
              <a:gdLst/>
              <a:ahLst/>
              <a:cxnLst/>
              <a:rect l="l" t="t" r="r" b="b"/>
              <a:pathLst>
                <a:path w="5735" h="9705" extrusionOk="0">
                  <a:moveTo>
                    <a:pt x="3624" y="662"/>
                  </a:moveTo>
                  <a:cubicBezTo>
                    <a:pt x="4002" y="662"/>
                    <a:pt x="4317" y="977"/>
                    <a:pt x="4317" y="1355"/>
                  </a:cubicBezTo>
                  <a:cubicBezTo>
                    <a:pt x="4317" y="1765"/>
                    <a:pt x="4002" y="2080"/>
                    <a:pt x="3624" y="2080"/>
                  </a:cubicBezTo>
                  <a:cubicBezTo>
                    <a:pt x="3214" y="2080"/>
                    <a:pt x="2899" y="1765"/>
                    <a:pt x="2899" y="1355"/>
                  </a:cubicBezTo>
                  <a:cubicBezTo>
                    <a:pt x="2899" y="977"/>
                    <a:pt x="3214" y="662"/>
                    <a:pt x="3624" y="662"/>
                  </a:cubicBezTo>
                  <a:close/>
                  <a:moveTo>
                    <a:pt x="4317" y="6900"/>
                  </a:moveTo>
                  <a:lnTo>
                    <a:pt x="4474" y="7593"/>
                  </a:lnTo>
                  <a:lnTo>
                    <a:pt x="2490" y="7593"/>
                  </a:lnTo>
                  <a:lnTo>
                    <a:pt x="2647" y="6900"/>
                  </a:lnTo>
                  <a:close/>
                  <a:moveTo>
                    <a:pt x="3962" y="2731"/>
                  </a:moveTo>
                  <a:cubicBezTo>
                    <a:pt x="4108" y="2731"/>
                    <a:pt x="4250" y="2818"/>
                    <a:pt x="4285" y="2993"/>
                  </a:cubicBezTo>
                  <a:lnTo>
                    <a:pt x="4979" y="5734"/>
                  </a:lnTo>
                  <a:cubicBezTo>
                    <a:pt x="5010" y="6018"/>
                    <a:pt x="4853" y="6207"/>
                    <a:pt x="4632" y="6207"/>
                  </a:cubicBezTo>
                  <a:lnTo>
                    <a:pt x="2395" y="6207"/>
                  </a:lnTo>
                  <a:cubicBezTo>
                    <a:pt x="2238" y="6207"/>
                    <a:pt x="2080" y="6333"/>
                    <a:pt x="2049" y="6490"/>
                  </a:cubicBezTo>
                  <a:lnTo>
                    <a:pt x="1482" y="8727"/>
                  </a:lnTo>
                  <a:cubicBezTo>
                    <a:pt x="1456" y="8883"/>
                    <a:pt x="1323" y="8996"/>
                    <a:pt x="1154" y="8996"/>
                  </a:cubicBezTo>
                  <a:cubicBezTo>
                    <a:pt x="1118" y="8996"/>
                    <a:pt x="1080" y="8990"/>
                    <a:pt x="1040" y="8979"/>
                  </a:cubicBezTo>
                  <a:cubicBezTo>
                    <a:pt x="851" y="8916"/>
                    <a:pt x="725" y="8727"/>
                    <a:pt x="820" y="8538"/>
                  </a:cubicBezTo>
                  <a:lnTo>
                    <a:pt x="1513" y="5766"/>
                  </a:lnTo>
                  <a:cubicBezTo>
                    <a:pt x="1576" y="5608"/>
                    <a:pt x="1671" y="5514"/>
                    <a:pt x="1891" y="5514"/>
                  </a:cubicBezTo>
                  <a:lnTo>
                    <a:pt x="3246" y="5514"/>
                  </a:lnTo>
                  <a:cubicBezTo>
                    <a:pt x="3655" y="5514"/>
                    <a:pt x="4002" y="5262"/>
                    <a:pt x="4222" y="4915"/>
                  </a:cubicBezTo>
                  <a:cubicBezTo>
                    <a:pt x="4285" y="4758"/>
                    <a:pt x="4222" y="4537"/>
                    <a:pt x="4033" y="4442"/>
                  </a:cubicBezTo>
                  <a:cubicBezTo>
                    <a:pt x="3993" y="4426"/>
                    <a:pt x="3948" y="4418"/>
                    <a:pt x="3902" y="4418"/>
                  </a:cubicBezTo>
                  <a:cubicBezTo>
                    <a:pt x="3770" y="4418"/>
                    <a:pt x="3631" y="4483"/>
                    <a:pt x="3561" y="4600"/>
                  </a:cubicBezTo>
                  <a:cubicBezTo>
                    <a:pt x="3529" y="4726"/>
                    <a:pt x="3372" y="4789"/>
                    <a:pt x="3246" y="4789"/>
                  </a:cubicBezTo>
                  <a:lnTo>
                    <a:pt x="1891" y="4789"/>
                  </a:lnTo>
                  <a:cubicBezTo>
                    <a:pt x="1671" y="4789"/>
                    <a:pt x="1513" y="4631"/>
                    <a:pt x="1513" y="4442"/>
                  </a:cubicBezTo>
                  <a:cubicBezTo>
                    <a:pt x="1513" y="4253"/>
                    <a:pt x="1671" y="4096"/>
                    <a:pt x="1891" y="4096"/>
                  </a:cubicBezTo>
                  <a:lnTo>
                    <a:pt x="2836" y="4096"/>
                  </a:lnTo>
                  <a:cubicBezTo>
                    <a:pt x="2931" y="4096"/>
                    <a:pt x="3057" y="4001"/>
                    <a:pt x="3151" y="3907"/>
                  </a:cubicBezTo>
                  <a:cubicBezTo>
                    <a:pt x="3151" y="3844"/>
                    <a:pt x="3655" y="2899"/>
                    <a:pt x="3655" y="2899"/>
                  </a:cubicBezTo>
                  <a:cubicBezTo>
                    <a:pt x="3725" y="2787"/>
                    <a:pt x="3845" y="2731"/>
                    <a:pt x="3962" y="2731"/>
                  </a:cubicBezTo>
                  <a:close/>
                  <a:moveTo>
                    <a:pt x="3529" y="0"/>
                  </a:moveTo>
                  <a:cubicBezTo>
                    <a:pt x="2805" y="0"/>
                    <a:pt x="2175" y="630"/>
                    <a:pt x="2175" y="1355"/>
                  </a:cubicBezTo>
                  <a:cubicBezTo>
                    <a:pt x="2175" y="1922"/>
                    <a:pt x="2490" y="2395"/>
                    <a:pt x="2994" y="2615"/>
                  </a:cubicBezTo>
                  <a:lnTo>
                    <a:pt x="2584" y="3466"/>
                  </a:lnTo>
                  <a:lnTo>
                    <a:pt x="1860" y="3466"/>
                  </a:lnTo>
                  <a:cubicBezTo>
                    <a:pt x="1261" y="3466"/>
                    <a:pt x="820" y="3938"/>
                    <a:pt x="820" y="4474"/>
                  </a:cubicBezTo>
                  <a:cubicBezTo>
                    <a:pt x="820" y="4758"/>
                    <a:pt x="946" y="4978"/>
                    <a:pt x="1103" y="5199"/>
                  </a:cubicBezTo>
                  <a:cubicBezTo>
                    <a:pt x="977" y="5325"/>
                    <a:pt x="914" y="5451"/>
                    <a:pt x="851" y="5608"/>
                  </a:cubicBezTo>
                  <a:lnTo>
                    <a:pt x="158" y="8381"/>
                  </a:lnTo>
                  <a:cubicBezTo>
                    <a:pt x="1" y="8916"/>
                    <a:pt x="347" y="9483"/>
                    <a:pt x="914" y="9641"/>
                  </a:cubicBezTo>
                  <a:cubicBezTo>
                    <a:pt x="1002" y="9667"/>
                    <a:pt x="1091" y="9679"/>
                    <a:pt x="1178" y="9679"/>
                  </a:cubicBezTo>
                  <a:cubicBezTo>
                    <a:pt x="1624" y="9679"/>
                    <a:pt x="2038" y="9359"/>
                    <a:pt x="2143" y="8885"/>
                  </a:cubicBezTo>
                  <a:lnTo>
                    <a:pt x="2332" y="8286"/>
                  </a:lnTo>
                  <a:lnTo>
                    <a:pt x="4695" y="8286"/>
                  </a:lnTo>
                  <a:lnTo>
                    <a:pt x="4947" y="9452"/>
                  </a:lnTo>
                  <a:cubicBezTo>
                    <a:pt x="4995" y="9597"/>
                    <a:pt x="5118" y="9704"/>
                    <a:pt x="5257" y="9704"/>
                  </a:cubicBezTo>
                  <a:cubicBezTo>
                    <a:pt x="5300" y="9704"/>
                    <a:pt x="5344" y="9694"/>
                    <a:pt x="5388" y="9672"/>
                  </a:cubicBezTo>
                  <a:cubicBezTo>
                    <a:pt x="5577" y="9641"/>
                    <a:pt x="5703" y="9452"/>
                    <a:pt x="5609" y="9231"/>
                  </a:cubicBezTo>
                  <a:lnTo>
                    <a:pt x="5042" y="6805"/>
                  </a:lnTo>
                  <a:cubicBezTo>
                    <a:pt x="5514" y="6616"/>
                    <a:pt x="5735" y="6144"/>
                    <a:pt x="5640" y="5640"/>
                  </a:cubicBezTo>
                  <a:lnTo>
                    <a:pt x="4916" y="2867"/>
                  </a:lnTo>
                  <a:cubicBezTo>
                    <a:pt x="4884" y="2647"/>
                    <a:pt x="4758" y="2489"/>
                    <a:pt x="4569" y="2332"/>
                  </a:cubicBezTo>
                  <a:cubicBezTo>
                    <a:pt x="4790" y="2080"/>
                    <a:pt x="4916" y="1733"/>
                    <a:pt x="4916" y="1355"/>
                  </a:cubicBezTo>
                  <a:cubicBezTo>
                    <a:pt x="4916" y="630"/>
                    <a:pt x="4285" y="0"/>
                    <a:pt x="352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15801;p83"/>
            <p:cNvSpPr/>
            <p:nvPr/>
          </p:nvSpPr>
          <p:spPr>
            <a:xfrm>
              <a:off x="772900" y="2318350"/>
              <a:ext cx="122125" cy="105075"/>
            </a:xfrm>
            <a:custGeom>
              <a:avLst/>
              <a:gdLst/>
              <a:ahLst/>
              <a:cxnLst/>
              <a:rect l="l" t="t" r="r" b="b"/>
              <a:pathLst>
                <a:path w="4885" h="4203" extrusionOk="0">
                  <a:moveTo>
                    <a:pt x="3844" y="631"/>
                  </a:moveTo>
                  <a:cubicBezTo>
                    <a:pt x="4034" y="631"/>
                    <a:pt x="4223" y="789"/>
                    <a:pt x="4223" y="978"/>
                  </a:cubicBezTo>
                  <a:lnTo>
                    <a:pt x="4223" y="1734"/>
                  </a:lnTo>
                  <a:cubicBezTo>
                    <a:pt x="4223" y="1923"/>
                    <a:pt x="4034" y="2112"/>
                    <a:pt x="3844" y="2112"/>
                  </a:cubicBezTo>
                  <a:cubicBezTo>
                    <a:pt x="3655" y="2143"/>
                    <a:pt x="3498" y="2301"/>
                    <a:pt x="3498" y="2458"/>
                  </a:cubicBezTo>
                  <a:lnTo>
                    <a:pt x="3498" y="2994"/>
                  </a:lnTo>
                  <a:lnTo>
                    <a:pt x="2679" y="2206"/>
                  </a:lnTo>
                  <a:cubicBezTo>
                    <a:pt x="2584" y="2143"/>
                    <a:pt x="2521" y="2112"/>
                    <a:pt x="2427" y="2112"/>
                  </a:cubicBezTo>
                  <a:lnTo>
                    <a:pt x="1009" y="2112"/>
                  </a:lnTo>
                  <a:cubicBezTo>
                    <a:pt x="820" y="2112"/>
                    <a:pt x="662" y="1923"/>
                    <a:pt x="662" y="1734"/>
                  </a:cubicBezTo>
                  <a:lnTo>
                    <a:pt x="662" y="978"/>
                  </a:lnTo>
                  <a:cubicBezTo>
                    <a:pt x="662" y="789"/>
                    <a:pt x="820" y="631"/>
                    <a:pt x="1009" y="631"/>
                  </a:cubicBezTo>
                  <a:close/>
                  <a:moveTo>
                    <a:pt x="1009" y="1"/>
                  </a:moveTo>
                  <a:cubicBezTo>
                    <a:pt x="442" y="1"/>
                    <a:pt x="1" y="474"/>
                    <a:pt x="1" y="1041"/>
                  </a:cubicBezTo>
                  <a:lnTo>
                    <a:pt x="1" y="1765"/>
                  </a:lnTo>
                  <a:cubicBezTo>
                    <a:pt x="1" y="2364"/>
                    <a:pt x="473" y="2805"/>
                    <a:pt x="1009" y="2805"/>
                  </a:cubicBezTo>
                  <a:lnTo>
                    <a:pt x="2269" y="2805"/>
                  </a:lnTo>
                  <a:lnTo>
                    <a:pt x="3592" y="4097"/>
                  </a:lnTo>
                  <a:cubicBezTo>
                    <a:pt x="3663" y="4167"/>
                    <a:pt x="3770" y="4203"/>
                    <a:pt x="3872" y="4203"/>
                  </a:cubicBezTo>
                  <a:cubicBezTo>
                    <a:pt x="3906" y="4203"/>
                    <a:pt x="3939" y="4199"/>
                    <a:pt x="3970" y="4191"/>
                  </a:cubicBezTo>
                  <a:cubicBezTo>
                    <a:pt x="4097" y="4160"/>
                    <a:pt x="4160" y="4002"/>
                    <a:pt x="4160" y="3876"/>
                  </a:cubicBezTo>
                  <a:lnTo>
                    <a:pt x="4160" y="2773"/>
                  </a:lnTo>
                  <a:cubicBezTo>
                    <a:pt x="4569" y="2616"/>
                    <a:pt x="4884" y="2238"/>
                    <a:pt x="4884" y="1765"/>
                  </a:cubicBezTo>
                  <a:lnTo>
                    <a:pt x="4884" y="1041"/>
                  </a:lnTo>
                  <a:cubicBezTo>
                    <a:pt x="4884" y="442"/>
                    <a:pt x="4412" y="1"/>
                    <a:pt x="384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7" name="Google Shape;15658;p83"/>
          <p:cNvGrpSpPr/>
          <p:nvPr/>
        </p:nvGrpSpPr>
        <p:grpSpPr>
          <a:xfrm>
            <a:off x="7616307" y="1455312"/>
            <a:ext cx="366269" cy="359907"/>
            <a:chOff x="-60988625" y="2310475"/>
            <a:chExt cx="316650" cy="311150"/>
          </a:xfrm>
          <a:solidFill>
            <a:schemeClr val="tx1"/>
          </a:solidFill>
        </p:grpSpPr>
        <p:sp>
          <p:nvSpPr>
            <p:cNvPr id="48" name="Google Shape;15659;p83"/>
            <p:cNvSpPr/>
            <p:nvPr/>
          </p:nvSpPr>
          <p:spPr>
            <a:xfrm>
              <a:off x="-60988625" y="2310475"/>
              <a:ext cx="311125" cy="311150"/>
            </a:xfrm>
            <a:custGeom>
              <a:avLst/>
              <a:gdLst/>
              <a:ahLst/>
              <a:cxnLst/>
              <a:rect l="l" t="t" r="r" b="b"/>
              <a:pathLst>
                <a:path w="12445" h="12446" extrusionOk="0">
                  <a:moveTo>
                    <a:pt x="7877" y="883"/>
                  </a:moveTo>
                  <a:cubicBezTo>
                    <a:pt x="8097" y="883"/>
                    <a:pt x="8318" y="1072"/>
                    <a:pt x="8318" y="1324"/>
                  </a:cubicBezTo>
                  <a:lnTo>
                    <a:pt x="8318" y="10398"/>
                  </a:lnTo>
                  <a:cubicBezTo>
                    <a:pt x="8318" y="10870"/>
                    <a:pt x="8444" y="11311"/>
                    <a:pt x="8727" y="11626"/>
                  </a:cubicBezTo>
                  <a:lnTo>
                    <a:pt x="2111" y="11626"/>
                  </a:lnTo>
                  <a:cubicBezTo>
                    <a:pt x="1450" y="11626"/>
                    <a:pt x="851" y="11091"/>
                    <a:pt x="851" y="10398"/>
                  </a:cubicBezTo>
                  <a:lnTo>
                    <a:pt x="851" y="1324"/>
                  </a:lnTo>
                  <a:lnTo>
                    <a:pt x="820" y="1324"/>
                  </a:lnTo>
                  <a:cubicBezTo>
                    <a:pt x="820" y="1072"/>
                    <a:pt x="1009" y="883"/>
                    <a:pt x="1261" y="883"/>
                  </a:cubicBezTo>
                  <a:close/>
                  <a:moveTo>
                    <a:pt x="11500" y="10807"/>
                  </a:moveTo>
                  <a:cubicBezTo>
                    <a:pt x="11342" y="11280"/>
                    <a:pt x="10870" y="11626"/>
                    <a:pt x="10303" y="11626"/>
                  </a:cubicBezTo>
                  <a:cubicBezTo>
                    <a:pt x="9767" y="11626"/>
                    <a:pt x="9326" y="11280"/>
                    <a:pt x="9137" y="10807"/>
                  </a:cubicBezTo>
                  <a:close/>
                  <a:moveTo>
                    <a:pt x="1261" y="1"/>
                  </a:moveTo>
                  <a:cubicBezTo>
                    <a:pt x="568" y="1"/>
                    <a:pt x="32" y="568"/>
                    <a:pt x="32" y="1230"/>
                  </a:cubicBezTo>
                  <a:lnTo>
                    <a:pt x="32" y="10334"/>
                  </a:lnTo>
                  <a:cubicBezTo>
                    <a:pt x="0" y="11563"/>
                    <a:pt x="946" y="12445"/>
                    <a:pt x="2080" y="12445"/>
                  </a:cubicBezTo>
                  <a:lnTo>
                    <a:pt x="10334" y="12445"/>
                  </a:lnTo>
                  <a:cubicBezTo>
                    <a:pt x="11500" y="12445"/>
                    <a:pt x="12445" y="11500"/>
                    <a:pt x="12445" y="10366"/>
                  </a:cubicBezTo>
                  <a:cubicBezTo>
                    <a:pt x="12445" y="10145"/>
                    <a:pt x="12224" y="9925"/>
                    <a:pt x="12004" y="9925"/>
                  </a:cubicBezTo>
                  <a:lnTo>
                    <a:pt x="9074" y="9925"/>
                  </a:lnTo>
                  <a:lnTo>
                    <a:pt x="9074" y="1230"/>
                  </a:lnTo>
                  <a:cubicBezTo>
                    <a:pt x="9074" y="568"/>
                    <a:pt x="8538" y="1"/>
                    <a:pt x="787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15660;p83"/>
            <p:cNvSpPr/>
            <p:nvPr/>
          </p:nvSpPr>
          <p:spPr>
            <a:xfrm>
              <a:off x="-60947675" y="2353025"/>
              <a:ext cx="145725" cy="20500"/>
            </a:xfrm>
            <a:custGeom>
              <a:avLst/>
              <a:gdLst/>
              <a:ahLst/>
              <a:cxnLst/>
              <a:rect l="l" t="t" r="r" b="b"/>
              <a:pathLst>
                <a:path w="5829" h="820" extrusionOk="0">
                  <a:moveTo>
                    <a:pt x="442" y="0"/>
                  </a:moveTo>
                  <a:cubicBezTo>
                    <a:pt x="190" y="0"/>
                    <a:pt x="1" y="189"/>
                    <a:pt x="1" y="441"/>
                  </a:cubicBezTo>
                  <a:cubicBezTo>
                    <a:pt x="1" y="630"/>
                    <a:pt x="190" y="819"/>
                    <a:pt x="442" y="819"/>
                  </a:cubicBezTo>
                  <a:lnTo>
                    <a:pt x="5388" y="819"/>
                  </a:lnTo>
                  <a:cubicBezTo>
                    <a:pt x="5640" y="819"/>
                    <a:pt x="5829" y="630"/>
                    <a:pt x="5829" y="441"/>
                  </a:cubicBezTo>
                  <a:cubicBezTo>
                    <a:pt x="5829" y="189"/>
                    <a:pt x="5640" y="0"/>
                    <a:pt x="538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15661;p83"/>
            <p:cNvSpPr/>
            <p:nvPr/>
          </p:nvSpPr>
          <p:spPr>
            <a:xfrm>
              <a:off x="-60947675" y="2415250"/>
              <a:ext cx="145725" cy="20500"/>
            </a:xfrm>
            <a:custGeom>
              <a:avLst/>
              <a:gdLst/>
              <a:ahLst/>
              <a:cxnLst/>
              <a:rect l="l" t="t" r="r" b="b"/>
              <a:pathLst>
                <a:path w="5829" h="820" extrusionOk="0">
                  <a:moveTo>
                    <a:pt x="442" y="0"/>
                  </a:moveTo>
                  <a:cubicBezTo>
                    <a:pt x="190" y="0"/>
                    <a:pt x="1" y="189"/>
                    <a:pt x="1" y="378"/>
                  </a:cubicBezTo>
                  <a:cubicBezTo>
                    <a:pt x="1" y="630"/>
                    <a:pt x="190" y="819"/>
                    <a:pt x="442" y="819"/>
                  </a:cubicBezTo>
                  <a:lnTo>
                    <a:pt x="5388" y="819"/>
                  </a:lnTo>
                  <a:cubicBezTo>
                    <a:pt x="5640" y="819"/>
                    <a:pt x="5829" y="630"/>
                    <a:pt x="5829" y="378"/>
                  </a:cubicBezTo>
                  <a:cubicBezTo>
                    <a:pt x="5829" y="158"/>
                    <a:pt x="5640" y="0"/>
                    <a:pt x="538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5662;p83"/>
            <p:cNvSpPr/>
            <p:nvPr/>
          </p:nvSpPr>
          <p:spPr>
            <a:xfrm>
              <a:off x="-60947675" y="2475875"/>
              <a:ext cx="145725" cy="22100"/>
            </a:xfrm>
            <a:custGeom>
              <a:avLst/>
              <a:gdLst/>
              <a:ahLst/>
              <a:cxnLst/>
              <a:rect l="l" t="t" r="r" b="b"/>
              <a:pathLst>
                <a:path w="5829" h="884" extrusionOk="0">
                  <a:moveTo>
                    <a:pt x="442" y="1"/>
                  </a:moveTo>
                  <a:cubicBezTo>
                    <a:pt x="190" y="1"/>
                    <a:pt x="1" y="221"/>
                    <a:pt x="1" y="442"/>
                  </a:cubicBezTo>
                  <a:cubicBezTo>
                    <a:pt x="1" y="694"/>
                    <a:pt x="190" y="883"/>
                    <a:pt x="442" y="883"/>
                  </a:cubicBezTo>
                  <a:lnTo>
                    <a:pt x="5388" y="883"/>
                  </a:lnTo>
                  <a:cubicBezTo>
                    <a:pt x="5640" y="883"/>
                    <a:pt x="5829" y="694"/>
                    <a:pt x="5829" y="442"/>
                  </a:cubicBezTo>
                  <a:cubicBezTo>
                    <a:pt x="5829" y="221"/>
                    <a:pt x="5640" y="1"/>
                    <a:pt x="538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15663;p83"/>
            <p:cNvSpPr/>
            <p:nvPr/>
          </p:nvSpPr>
          <p:spPr>
            <a:xfrm>
              <a:off x="-60947675" y="2538100"/>
              <a:ext cx="145725" cy="22075"/>
            </a:xfrm>
            <a:custGeom>
              <a:avLst/>
              <a:gdLst/>
              <a:ahLst/>
              <a:cxnLst/>
              <a:rect l="l" t="t" r="r" b="b"/>
              <a:pathLst>
                <a:path w="5829" h="883" extrusionOk="0">
                  <a:moveTo>
                    <a:pt x="442" y="1"/>
                  </a:moveTo>
                  <a:cubicBezTo>
                    <a:pt x="190" y="1"/>
                    <a:pt x="1" y="190"/>
                    <a:pt x="1" y="442"/>
                  </a:cubicBezTo>
                  <a:cubicBezTo>
                    <a:pt x="1" y="662"/>
                    <a:pt x="190" y="883"/>
                    <a:pt x="442" y="883"/>
                  </a:cubicBezTo>
                  <a:lnTo>
                    <a:pt x="5388" y="883"/>
                  </a:lnTo>
                  <a:cubicBezTo>
                    <a:pt x="5640" y="883"/>
                    <a:pt x="5829" y="662"/>
                    <a:pt x="5829" y="442"/>
                  </a:cubicBezTo>
                  <a:cubicBezTo>
                    <a:pt x="5829" y="190"/>
                    <a:pt x="5640" y="1"/>
                    <a:pt x="538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15664;p83"/>
            <p:cNvSpPr/>
            <p:nvPr/>
          </p:nvSpPr>
          <p:spPr>
            <a:xfrm>
              <a:off x="-60740525" y="2312050"/>
              <a:ext cx="68550" cy="233950"/>
            </a:xfrm>
            <a:custGeom>
              <a:avLst/>
              <a:gdLst/>
              <a:ahLst/>
              <a:cxnLst/>
              <a:rect l="l" t="t" r="r" b="b"/>
              <a:pathLst>
                <a:path w="2742" h="9358" extrusionOk="0">
                  <a:moveTo>
                    <a:pt x="1796" y="789"/>
                  </a:moveTo>
                  <a:cubicBezTo>
                    <a:pt x="1891" y="789"/>
                    <a:pt x="1922" y="852"/>
                    <a:pt x="1922" y="946"/>
                  </a:cubicBezTo>
                  <a:lnTo>
                    <a:pt x="1922" y="1639"/>
                  </a:lnTo>
                  <a:lnTo>
                    <a:pt x="820" y="1639"/>
                  </a:lnTo>
                  <a:lnTo>
                    <a:pt x="820" y="946"/>
                  </a:lnTo>
                  <a:cubicBezTo>
                    <a:pt x="820" y="852"/>
                    <a:pt x="883" y="789"/>
                    <a:pt x="977" y="789"/>
                  </a:cubicBezTo>
                  <a:close/>
                  <a:moveTo>
                    <a:pt x="1922" y="2458"/>
                  </a:moveTo>
                  <a:lnTo>
                    <a:pt x="1922" y="6617"/>
                  </a:lnTo>
                  <a:lnTo>
                    <a:pt x="820" y="6617"/>
                  </a:lnTo>
                  <a:lnTo>
                    <a:pt x="820" y="2458"/>
                  </a:lnTo>
                  <a:close/>
                  <a:moveTo>
                    <a:pt x="1639" y="7436"/>
                  </a:moveTo>
                  <a:lnTo>
                    <a:pt x="1355" y="8035"/>
                  </a:lnTo>
                  <a:lnTo>
                    <a:pt x="1040" y="7436"/>
                  </a:lnTo>
                  <a:close/>
                  <a:moveTo>
                    <a:pt x="977" y="1"/>
                  </a:moveTo>
                  <a:cubicBezTo>
                    <a:pt x="410" y="1"/>
                    <a:pt x="1" y="410"/>
                    <a:pt x="1" y="946"/>
                  </a:cubicBezTo>
                  <a:lnTo>
                    <a:pt x="1" y="6995"/>
                  </a:lnTo>
                  <a:cubicBezTo>
                    <a:pt x="1" y="7090"/>
                    <a:pt x="1" y="7121"/>
                    <a:pt x="32" y="7184"/>
                  </a:cubicBezTo>
                  <a:lnTo>
                    <a:pt x="1009" y="9137"/>
                  </a:lnTo>
                  <a:cubicBezTo>
                    <a:pt x="1103" y="9295"/>
                    <a:pt x="1198" y="9358"/>
                    <a:pt x="1355" y="9358"/>
                  </a:cubicBezTo>
                  <a:cubicBezTo>
                    <a:pt x="1513" y="9358"/>
                    <a:pt x="1670" y="9295"/>
                    <a:pt x="1733" y="9137"/>
                  </a:cubicBezTo>
                  <a:lnTo>
                    <a:pt x="2678" y="7184"/>
                  </a:lnTo>
                  <a:cubicBezTo>
                    <a:pt x="2710" y="7153"/>
                    <a:pt x="2710" y="7090"/>
                    <a:pt x="2710" y="6995"/>
                  </a:cubicBezTo>
                  <a:lnTo>
                    <a:pt x="2710" y="946"/>
                  </a:lnTo>
                  <a:cubicBezTo>
                    <a:pt x="2741" y="410"/>
                    <a:pt x="2300" y="1"/>
                    <a:pt x="179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5" name="Google Shape;15643;p83"/>
          <p:cNvGrpSpPr/>
          <p:nvPr/>
        </p:nvGrpSpPr>
        <p:grpSpPr>
          <a:xfrm>
            <a:off x="2235805" y="3169048"/>
            <a:ext cx="366269" cy="369913"/>
            <a:chOff x="-64764500" y="2280550"/>
            <a:chExt cx="316650" cy="319800"/>
          </a:xfrm>
          <a:solidFill>
            <a:schemeClr val="tx1"/>
          </a:solidFill>
        </p:grpSpPr>
        <p:sp>
          <p:nvSpPr>
            <p:cNvPr id="56" name="Google Shape;15644;p83"/>
            <p:cNvSpPr/>
            <p:nvPr/>
          </p:nvSpPr>
          <p:spPr>
            <a:xfrm>
              <a:off x="-64764500" y="2280550"/>
              <a:ext cx="316650" cy="319800"/>
            </a:xfrm>
            <a:custGeom>
              <a:avLst/>
              <a:gdLst/>
              <a:ahLst/>
              <a:cxnLst/>
              <a:rect l="l" t="t" r="r" b="b"/>
              <a:pathLst>
                <a:path w="12666" h="12792" extrusionOk="0">
                  <a:moveTo>
                    <a:pt x="11405" y="820"/>
                  </a:moveTo>
                  <a:cubicBezTo>
                    <a:pt x="11657" y="820"/>
                    <a:pt x="11815" y="1009"/>
                    <a:pt x="11815" y="1261"/>
                  </a:cubicBezTo>
                  <a:cubicBezTo>
                    <a:pt x="11815" y="1481"/>
                    <a:pt x="11657" y="1670"/>
                    <a:pt x="11405" y="1670"/>
                  </a:cubicBezTo>
                  <a:lnTo>
                    <a:pt x="1229" y="1670"/>
                  </a:lnTo>
                  <a:cubicBezTo>
                    <a:pt x="977" y="1670"/>
                    <a:pt x="788" y="1481"/>
                    <a:pt x="788" y="1261"/>
                  </a:cubicBezTo>
                  <a:cubicBezTo>
                    <a:pt x="788" y="1009"/>
                    <a:pt x="977" y="820"/>
                    <a:pt x="1229" y="820"/>
                  </a:cubicBezTo>
                  <a:close/>
                  <a:moveTo>
                    <a:pt x="10996" y="2521"/>
                  </a:moveTo>
                  <a:lnTo>
                    <a:pt x="10996" y="8286"/>
                  </a:lnTo>
                  <a:lnTo>
                    <a:pt x="1607" y="8286"/>
                  </a:lnTo>
                  <a:lnTo>
                    <a:pt x="1607" y="2521"/>
                  </a:lnTo>
                  <a:close/>
                  <a:moveTo>
                    <a:pt x="6302" y="11027"/>
                  </a:moveTo>
                  <a:cubicBezTo>
                    <a:pt x="6554" y="11027"/>
                    <a:pt x="6743" y="11216"/>
                    <a:pt x="6743" y="11437"/>
                  </a:cubicBezTo>
                  <a:cubicBezTo>
                    <a:pt x="6743" y="11689"/>
                    <a:pt x="6522" y="11878"/>
                    <a:pt x="6302" y="11878"/>
                  </a:cubicBezTo>
                  <a:cubicBezTo>
                    <a:pt x="6050" y="11878"/>
                    <a:pt x="5892" y="11689"/>
                    <a:pt x="5892" y="11437"/>
                  </a:cubicBezTo>
                  <a:cubicBezTo>
                    <a:pt x="5892" y="11216"/>
                    <a:pt x="6113" y="11027"/>
                    <a:pt x="6302" y="11027"/>
                  </a:cubicBezTo>
                  <a:close/>
                  <a:moveTo>
                    <a:pt x="1229" y="1"/>
                  </a:moveTo>
                  <a:cubicBezTo>
                    <a:pt x="536" y="1"/>
                    <a:pt x="1" y="536"/>
                    <a:pt x="1" y="1261"/>
                  </a:cubicBezTo>
                  <a:cubicBezTo>
                    <a:pt x="1" y="1797"/>
                    <a:pt x="347" y="2238"/>
                    <a:pt x="820" y="2427"/>
                  </a:cubicBezTo>
                  <a:lnTo>
                    <a:pt x="820" y="8286"/>
                  </a:lnTo>
                  <a:lnTo>
                    <a:pt x="442" y="8286"/>
                  </a:lnTo>
                  <a:cubicBezTo>
                    <a:pt x="190" y="8286"/>
                    <a:pt x="32" y="8507"/>
                    <a:pt x="32" y="8728"/>
                  </a:cubicBezTo>
                  <a:cubicBezTo>
                    <a:pt x="32" y="8980"/>
                    <a:pt x="221" y="9169"/>
                    <a:pt x="442" y="9169"/>
                  </a:cubicBezTo>
                  <a:lnTo>
                    <a:pt x="5955" y="9169"/>
                  </a:lnTo>
                  <a:lnTo>
                    <a:pt x="5955" y="10334"/>
                  </a:lnTo>
                  <a:cubicBezTo>
                    <a:pt x="5483" y="10492"/>
                    <a:pt x="5104" y="10964"/>
                    <a:pt x="5104" y="11531"/>
                  </a:cubicBezTo>
                  <a:cubicBezTo>
                    <a:pt x="5104" y="12193"/>
                    <a:pt x="5672" y="12792"/>
                    <a:pt x="6333" y="12792"/>
                  </a:cubicBezTo>
                  <a:cubicBezTo>
                    <a:pt x="6995" y="12792"/>
                    <a:pt x="7593" y="12225"/>
                    <a:pt x="7593" y="11531"/>
                  </a:cubicBezTo>
                  <a:cubicBezTo>
                    <a:pt x="7593" y="10964"/>
                    <a:pt x="7247" y="10555"/>
                    <a:pt x="6774" y="10334"/>
                  </a:cubicBezTo>
                  <a:lnTo>
                    <a:pt x="6774" y="9169"/>
                  </a:lnTo>
                  <a:lnTo>
                    <a:pt x="12288" y="9169"/>
                  </a:lnTo>
                  <a:cubicBezTo>
                    <a:pt x="12508" y="9169"/>
                    <a:pt x="12666" y="8980"/>
                    <a:pt x="12666" y="8728"/>
                  </a:cubicBezTo>
                  <a:cubicBezTo>
                    <a:pt x="12666" y="8507"/>
                    <a:pt x="12477" y="8286"/>
                    <a:pt x="12288" y="8286"/>
                  </a:cubicBezTo>
                  <a:lnTo>
                    <a:pt x="11847" y="8286"/>
                  </a:lnTo>
                  <a:lnTo>
                    <a:pt x="11847" y="2427"/>
                  </a:lnTo>
                  <a:cubicBezTo>
                    <a:pt x="12319" y="2238"/>
                    <a:pt x="12634" y="1797"/>
                    <a:pt x="12634" y="1261"/>
                  </a:cubicBezTo>
                  <a:cubicBezTo>
                    <a:pt x="12634" y="568"/>
                    <a:pt x="12099" y="1"/>
                    <a:pt x="1140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15645;p83"/>
            <p:cNvSpPr/>
            <p:nvPr/>
          </p:nvSpPr>
          <p:spPr>
            <a:xfrm>
              <a:off x="-64679425" y="2364825"/>
              <a:ext cx="146500" cy="102450"/>
            </a:xfrm>
            <a:custGeom>
              <a:avLst/>
              <a:gdLst/>
              <a:ahLst/>
              <a:cxnLst/>
              <a:rect l="l" t="t" r="r" b="b"/>
              <a:pathLst>
                <a:path w="5860" h="4098" extrusionOk="0">
                  <a:moveTo>
                    <a:pt x="3749" y="1"/>
                  </a:moveTo>
                  <a:cubicBezTo>
                    <a:pt x="3529" y="1"/>
                    <a:pt x="3371" y="190"/>
                    <a:pt x="3371" y="442"/>
                  </a:cubicBezTo>
                  <a:cubicBezTo>
                    <a:pt x="3371" y="662"/>
                    <a:pt x="3560" y="820"/>
                    <a:pt x="3749" y="820"/>
                  </a:cubicBezTo>
                  <a:lnTo>
                    <a:pt x="4442" y="820"/>
                  </a:lnTo>
                  <a:lnTo>
                    <a:pt x="2930" y="2332"/>
                  </a:lnTo>
                  <a:lnTo>
                    <a:pt x="2395" y="1765"/>
                  </a:lnTo>
                  <a:cubicBezTo>
                    <a:pt x="2316" y="1686"/>
                    <a:pt x="2206" y="1647"/>
                    <a:pt x="2095" y="1647"/>
                  </a:cubicBezTo>
                  <a:cubicBezTo>
                    <a:pt x="1985" y="1647"/>
                    <a:pt x="1875" y="1686"/>
                    <a:pt x="1796" y="1765"/>
                  </a:cubicBezTo>
                  <a:lnTo>
                    <a:pt x="126" y="3435"/>
                  </a:lnTo>
                  <a:cubicBezTo>
                    <a:pt x="0" y="3592"/>
                    <a:pt x="0" y="3844"/>
                    <a:pt x="126" y="4033"/>
                  </a:cubicBezTo>
                  <a:cubicBezTo>
                    <a:pt x="195" y="4075"/>
                    <a:pt x="288" y="4098"/>
                    <a:pt x="384" y="4098"/>
                  </a:cubicBezTo>
                  <a:cubicBezTo>
                    <a:pt x="507" y="4098"/>
                    <a:pt x="636" y="4059"/>
                    <a:pt x="725" y="3970"/>
                  </a:cubicBezTo>
                  <a:lnTo>
                    <a:pt x="2111" y="2616"/>
                  </a:lnTo>
                  <a:lnTo>
                    <a:pt x="2647" y="3151"/>
                  </a:lnTo>
                  <a:cubicBezTo>
                    <a:pt x="2725" y="3230"/>
                    <a:pt x="2836" y="3269"/>
                    <a:pt x="2946" y="3269"/>
                  </a:cubicBezTo>
                  <a:cubicBezTo>
                    <a:pt x="3056" y="3269"/>
                    <a:pt x="3166" y="3230"/>
                    <a:pt x="3245" y="3151"/>
                  </a:cubicBezTo>
                  <a:lnTo>
                    <a:pt x="5009" y="1387"/>
                  </a:lnTo>
                  <a:lnTo>
                    <a:pt x="5009" y="2049"/>
                  </a:lnTo>
                  <a:cubicBezTo>
                    <a:pt x="5009" y="2269"/>
                    <a:pt x="5230" y="2490"/>
                    <a:pt x="5451" y="2490"/>
                  </a:cubicBezTo>
                  <a:cubicBezTo>
                    <a:pt x="5703" y="2490"/>
                    <a:pt x="5860" y="2269"/>
                    <a:pt x="5860" y="2049"/>
                  </a:cubicBezTo>
                  <a:lnTo>
                    <a:pt x="5860" y="410"/>
                  </a:lnTo>
                  <a:cubicBezTo>
                    <a:pt x="5860" y="158"/>
                    <a:pt x="5640" y="1"/>
                    <a:pt x="541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59" name="Google Shape;383;p50"/>
          <p:cNvPicPr preferRelativeResize="0"/>
          <p:nvPr/>
        </p:nvPicPr>
        <p:blipFill rotWithShape="1">
          <a:blip r:embed="rId3">
            <a:alphaModFix/>
          </a:blip>
          <a:srcRect t="23381" b="23381"/>
          <a:stretch/>
        </p:blipFill>
        <p:spPr>
          <a:xfrm>
            <a:off x="7285582" y="3003545"/>
            <a:ext cx="924743" cy="644471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383;p50"/>
          <p:cNvPicPr preferRelativeResize="0"/>
          <p:nvPr/>
        </p:nvPicPr>
        <p:blipFill rotWithShape="1">
          <a:blip r:embed="rId3">
            <a:alphaModFix/>
          </a:blip>
          <a:srcRect t="23381" b="23381"/>
          <a:stretch/>
        </p:blipFill>
        <p:spPr>
          <a:xfrm>
            <a:off x="4692784" y="3044097"/>
            <a:ext cx="924743" cy="64447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1" name="Google Shape;15921;p83"/>
          <p:cNvGrpSpPr/>
          <p:nvPr/>
        </p:nvGrpSpPr>
        <p:grpSpPr>
          <a:xfrm>
            <a:off x="4944305" y="3207632"/>
            <a:ext cx="446877" cy="317401"/>
            <a:chOff x="3962775" y="1990700"/>
            <a:chExt cx="296975" cy="224500"/>
          </a:xfrm>
          <a:solidFill>
            <a:schemeClr val="tx1"/>
          </a:solidFill>
        </p:grpSpPr>
        <p:sp>
          <p:nvSpPr>
            <p:cNvPr id="62" name="Google Shape;15922;p83"/>
            <p:cNvSpPr/>
            <p:nvPr/>
          </p:nvSpPr>
          <p:spPr>
            <a:xfrm>
              <a:off x="4216400" y="2093100"/>
              <a:ext cx="43350" cy="18150"/>
            </a:xfrm>
            <a:custGeom>
              <a:avLst/>
              <a:gdLst/>
              <a:ahLst/>
              <a:cxnLst/>
              <a:rect l="l" t="t" r="r" b="b"/>
              <a:pathLst>
                <a:path w="1734" h="726" extrusionOk="0">
                  <a:moveTo>
                    <a:pt x="379" y="1"/>
                  </a:moveTo>
                  <a:cubicBezTo>
                    <a:pt x="158" y="1"/>
                    <a:pt x="1" y="158"/>
                    <a:pt x="1" y="347"/>
                  </a:cubicBezTo>
                  <a:cubicBezTo>
                    <a:pt x="1" y="568"/>
                    <a:pt x="158" y="725"/>
                    <a:pt x="379" y="725"/>
                  </a:cubicBezTo>
                  <a:lnTo>
                    <a:pt x="1387" y="725"/>
                  </a:lnTo>
                  <a:cubicBezTo>
                    <a:pt x="1576" y="725"/>
                    <a:pt x="1733" y="568"/>
                    <a:pt x="1733" y="347"/>
                  </a:cubicBezTo>
                  <a:cubicBezTo>
                    <a:pt x="1702" y="158"/>
                    <a:pt x="1544" y="1"/>
                    <a:pt x="138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15923;p83"/>
            <p:cNvSpPr/>
            <p:nvPr/>
          </p:nvSpPr>
          <p:spPr>
            <a:xfrm>
              <a:off x="4206950" y="2129325"/>
              <a:ext cx="35475" cy="33900"/>
            </a:xfrm>
            <a:custGeom>
              <a:avLst/>
              <a:gdLst/>
              <a:ahLst/>
              <a:cxnLst/>
              <a:rect l="l" t="t" r="r" b="b"/>
              <a:pathLst>
                <a:path w="1419" h="1356" extrusionOk="0">
                  <a:moveTo>
                    <a:pt x="351" y="1"/>
                  </a:moveTo>
                  <a:cubicBezTo>
                    <a:pt x="260" y="1"/>
                    <a:pt x="174" y="32"/>
                    <a:pt x="127" y="95"/>
                  </a:cubicBezTo>
                  <a:cubicBezTo>
                    <a:pt x="1" y="221"/>
                    <a:pt x="1" y="410"/>
                    <a:pt x="127" y="568"/>
                  </a:cubicBezTo>
                  <a:lnTo>
                    <a:pt x="820" y="1261"/>
                  </a:lnTo>
                  <a:cubicBezTo>
                    <a:pt x="883" y="1324"/>
                    <a:pt x="969" y="1356"/>
                    <a:pt x="1056" y="1356"/>
                  </a:cubicBezTo>
                  <a:cubicBezTo>
                    <a:pt x="1143" y="1356"/>
                    <a:pt x="1229" y="1324"/>
                    <a:pt x="1292" y="1261"/>
                  </a:cubicBezTo>
                  <a:cubicBezTo>
                    <a:pt x="1418" y="1166"/>
                    <a:pt x="1418" y="914"/>
                    <a:pt x="1292" y="788"/>
                  </a:cubicBezTo>
                  <a:lnTo>
                    <a:pt x="599" y="95"/>
                  </a:lnTo>
                  <a:cubicBezTo>
                    <a:pt x="536" y="32"/>
                    <a:pt x="442" y="1"/>
                    <a:pt x="35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15924;p83"/>
            <p:cNvSpPr/>
            <p:nvPr/>
          </p:nvSpPr>
          <p:spPr>
            <a:xfrm>
              <a:off x="4207750" y="2041900"/>
              <a:ext cx="35450" cy="34500"/>
            </a:xfrm>
            <a:custGeom>
              <a:avLst/>
              <a:gdLst/>
              <a:ahLst/>
              <a:cxnLst/>
              <a:rect l="l" t="t" r="r" b="b"/>
              <a:pathLst>
                <a:path w="1418" h="1380" extrusionOk="0">
                  <a:moveTo>
                    <a:pt x="1067" y="1"/>
                  </a:moveTo>
                  <a:cubicBezTo>
                    <a:pt x="977" y="1"/>
                    <a:pt x="882" y="32"/>
                    <a:pt x="819" y="95"/>
                  </a:cubicBezTo>
                  <a:lnTo>
                    <a:pt x="126" y="788"/>
                  </a:lnTo>
                  <a:cubicBezTo>
                    <a:pt x="0" y="914"/>
                    <a:pt x="0" y="1135"/>
                    <a:pt x="126" y="1261"/>
                  </a:cubicBezTo>
                  <a:cubicBezTo>
                    <a:pt x="189" y="1340"/>
                    <a:pt x="268" y="1379"/>
                    <a:pt x="351" y="1379"/>
                  </a:cubicBezTo>
                  <a:cubicBezTo>
                    <a:pt x="433" y="1379"/>
                    <a:pt x="520" y="1340"/>
                    <a:pt x="599" y="1261"/>
                  </a:cubicBezTo>
                  <a:lnTo>
                    <a:pt x="1292" y="568"/>
                  </a:lnTo>
                  <a:cubicBezTo>
                    <a:pt x="1418" y="442"/>
                    <a:pt x="1418" y="190"/>
                    <a:pt x="1292" y="95"/>
                  </a:cubicBezTo>
                  <a:cubicBezTo>
                    <a:pt x="1244" y="32"/>
                    <a:pt x="1158" y="1"/>
                    <a:pt x="106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15925;p83"/>
            <p:cNvSpPr/>
            <p:nvPr/>
          </p:nvSpPr>
          <p:spPr>
            <a:xfrm>
              <a:off x="3962775" y="1990700"/>
              <a:ext cx="226075" cy="224500"/>
            </a:xfrm>
            <a:custGeom>
              <a:avLst/>
              <a:gdLst/>
              <a:ahLst/>
              <a:cxnLst/>
              <a:rect l="l" t="t" r="r" b="b"/>
              <a:pathLst>
                <a:path w="9043" h="8980" extrusionOk="0">
                  <a:moveTo>
                    <a:pt x="1419" y="3403"/>
                  </a:moveTo>
                  <a:lnTo>
                    <a:pt x="1419" y="4790"/>
                  </a:lnTo>
                  <a:cubicBezTo>
                    <a:pt x="1009" y="4790"/>
                    <a:pt x="694" y="4506"/>
                    <a:pt x="694" y="4097"/>
                  </a:cubicBezTo>
                  <a:cubicBezTo>
                    <a:pt x="694" y="3719"/>
                    <a:pt x="1009" y="3403"/>
                    <a:pt x="1419" y="3403"/>
                  </a:cubicBezTo>
                  <a:close/>
                  <a:moveTo>
                    <a:pt x="4191" y="2710"/>
                  </a:moveTo>
                  <a:lnTo>
                    <a:pt x="4191" y="5483"/>
                  </a:lnTo>
                  <a:lnTo>
                    <a:pt x="2490" y="5483"/>
                  </a:lnTo>
                  <a:cubicBezTo>
                    <a:pt x="2269" y="5483"/>
                    <a:pt x="2112" y="5325"/>
                    <a:pt x="2112" y="5105"/>
                  </a:cubicBezTo>
                  <a:lnTo>
                    <a:pt x="2112" y="3088"/>
                  </a:lnTo>
                  <a:cubicBezTo>
                    <a:pt x="2112" y="2868"/>
                    <a:pt x="2269" y="2710"/>
                    <a:pt x="2490" y="2710"/>
                  </a:cubicBezTo>
                  <a:close/>
                  <a:moveTo>
                    <a:pt x="6995" y="1828"/>
                  </a:moveTo>
                  <a:lnTo>
                    <a:pt x="6995" y="6428"/>
                  </a:lnTo>
                  <a:cubicBezTo>
                    <a:pt x="6428" y="5924"/>
                    <a:pt x="5672" y="5609"/>
                    <a:pt x="4884" y="5514"/>
                  </a:cubicBezTo>
                  <a:lnTo>
                    <a:pt x="4884" y="2710"/>
                  </a:lnTo>
                  <a:cubicBezTo>
                    <a:pt x="5672" y="2647"/>
                    <a:pt x="6428" y="2332"/>
                    <a:pt x="6995" y="1828"/>
                  </a:cubicBezTo>
                  <a:close/>
                  <a:moveTo>
                    <a:pt x="8066" y="631"/>
                  </a:moveTo>
                  <a:cubicBezTo>
                    <a:pt x="8255" y="631"/>
                    <a:pt x="8413" y="789"/>
                    <a:pt x="8413" y="978"/>
                  </a:cubicBezTo>
                  <a:lnTo>
                    <a:pt x="8413" y="7216"/>
                  </a:lnTo>
                  <a:cubicBezTo>
                    <a:pt x="8413" y="7405"/>
                    <a:pt x="8255" y="7562"/>
                    <a:pt x="8066" y="7562"/>
                  </a:cubicBezTo>
                  <a:cubicBezTo>
                    <a:pt x="7877" y="7562"/>
                    <a:pt x="7720" y="7405"/>
                    <a:pt x="7720" y="7216"/>
                  </a:cubicBezTo>
                  <a:lnTo>
                    <a:pt x="7720" y="978"/>
                  </a:lnTo>
                  <a:cubicBezTo>
                    <a:pt x="7720" y="789"/>
                    <a:pt x="7877" y="631"/>
                    <a:pt x="8066" y="631"/>
                  </a:cubicBezTo>
                  <a:close/>
                  <a:moveTo>
                    <a:pt x="3498" y="6176"/>
                  </a:moveTo>
                  <a:lnTo>
                    <a:pt x="3498" y="7909"/>
                  </a:lnTo>
                  <a:cubicBezTo>
                    <a:pt x="3498" y="8129"/>
                    <a:pt x="3340" y="8287"/>
                    <a:pt x="3151" y="8287"/>
                  </a:cubicBezTo>
                  <a:cubicBezTo>
                    <a:pt x="2962" y="8287"/>
                    <a:pt x="2805" y="8129"/>
                    <a:pt x="2805" y="7909"/>
                  </a:cubicBezTo>
                  <a:lnTo>
                    <a:pt x="2805" y="6176"/>
                  </a:lnTo>
                  <a:close/>
                  <a:moveTo>
                    <a:pt x="8035" y="1"/>
                  </a:moveTo>
                  <a:cubicBezTo>
                    <a:pt x="7531" y="1"/>
                    <a:pt x="7090" y="411"/>
                    <a:pt x="6995" y="883"/>
                  </a:cubicBezTo>
                  <a:lnTo>
                    <a:pt x="6680" y="1198"/>
                  </a:lnTo>
                  <a:cubicBezTo>
                    <a:pt x="6144" y="1734"/>
                    <a:pt x="5325" y="2049"/>
                    <a:pt x="4538" y="2049"/>
                  </a:cubicBezTo>
                  <a:lnTo>
                    <a:pt x="2427" y="2049"/>
                  </a:lnTo>
                  <a:cubicBezTo>
                    <a:pt x="2017" y="2049"/>
                    <a:pt x="1608" y="2332"/>
                    <a:pt x="1450" y="2773"/>
                  </a:cubicBezTo>
                  <a:lnTo>
                    <a:pt x="1387" y="2773"/>
                  </a:lnTo>
                  <a:cubicBezTo>
                    <a:pt x="631" y="2773"/>
                    <a:pt x="1" y="3403"/>
                    <a:pt x="1" y="4128"/>
                  </a:cubicBezTo>
                  <a:cubicBezTo>
                    <a:pt x="1" y="4884"/>
                    <a:pt x="631" y="5514"/>
                    <a:pt x="1387" y="5514"/>
                  </a:cubicBezTo>
                  <a:lnTo>
                    <a:pt x="1450" y="5514"/>
                  </a:lnTo>
                  <a:cubicBezTo>
                    <a:pt x="1576" y="5798"/>
                    <a:pt x="1797" y="6018"/>
                    <a:pt x="2080" y="6144"/>
                  </a:cubicBezTo>
                  <a:lnTo>
                    <a:pt x="2080" y="7940"/>
                  </a:lnTo>
                  <a:cubicBezTo>
                    <a:pt x="2112" y="8507"/>
                    <a:pt x="2584" y="8980"/>
                    <a:pt x="3151" y="8980"/>
                  </a:cubicBezTo>
                  <a:cubicBezTo>
                    <a:pt x="3750" y="8980"/>
                    <a:pt x="4160" y="8507"/>
                    <a:pt x="4160" y="7972"/>
                  </a:cubicBezTo>
                  <a:lnTo>
                    <a:pt x="4160" y="6239"/>
                  </a:lnTo>
                  <a:lnTo>
                    <a:pt x="4538" y="6239"/>
                  </a:lnTo>
                  <a:cubicBezTo>
                    <a:pt x="5325" y="6239"/>
                    <a:pt x="6144" y="6554"/>
                    <a:pt x="6680" y="7090"/>
                  </a:cubicBezTo>
                  <a:lnTo>
                    <a:pt x="6995" y="7405"/>
                  </a:lnTo>
                  <a:cubicBezTo>
                    <a:pt x="7090" y="7909"/>
                    <a:pt x="7531" y="8287"/>
                    <a:pt x="8035" y="8287"/>
                  </a:cubicBezTo>
                  <a:cubicBezTo>
                    <a:pt x="8633" y="8287"/>
                    <a:pt x="9043" y="7814"/>
                    <a:pt x="9043" y="7247"/>
                  </a:cubicBezTo>
                  <a:lnTo>
                    <a:pt x="9043" y="1041"/>
                  </a:lnTo>
                  <a:cubicBezTo>
                    <a:pt x="9043" y="442"/>
                    <a:pt x="8570" y="1"/>
                    <a:pt x="803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6" name="Google Shape;15867;p83"/>
          <p:cNvGrpSpPr/>
          <p:nvPr/>
        </p:nvGrpSpPr>
        <p:grpSpPr>
          <a:xfrm>
            <a:off x="7552641" y="3110137"/>
            <a:ext cx="429935" cy="394884"/>
            <a:chOff x="6167350" y="2672800"/>
            <a:chExt cx="297750" cy="295375"/>
          </a:xfrm>
          <a:solidFill>
            <a:schemeClr val="tx1"/>
          </a:solidFill>
        </p:grpSpPr>
        <p:sp>
          <p:nvSpPr>
            <p:cNvPr id="67" name="Google Shape;15868;p83"/>
            <p:cNvSpPr/>
            <p:nvPr/>
          </p:nvSpPr>
          <p:spPr>
            <a:xfrm>
              <a:off x="6167350" y="2672800"/>
              <a:ext cx="226850" cy="295375"/>
            </a:xfrm>
            <a:custGeom>
              <a:avLst/>
              <a:gdLst/>
              <a:ahLst/>
              <a:cxnLst/>
              <a:rect l="l" t="t" r="r" b="b"/>
              <a:pathLst>
                <a:path w="9074" h="11815" extrusionOk="0">
                  <a:moveTo>
                    <a:pt x="4537" y="725"/>
                  </a:moveTo>
                  <a:cubicBezTo>
                    <a:pt x="4758" y="725"/>
                    <a:pt x="4915" y="882"/>
                    <a:pt x="4915" y="1071"/>
                  </a:cubicBezTo>
                  <a:cubicBezTo>
                    <a:pt x="4915" y="1260"/>
                    <a:pt x="5073" y="1418"/>
                    <a:pt x="5262" y="1418"/>
                  </a:cubicBezTo>
                  <a:lnTo>
                    <a:pt x="5955" y="1418"/>
                  </a:lnTo>
                  <a:cubicBezTo>
                    <a:pt x="6175" y="1418"/>
                    <a:pt x="6333" y="1575"/>
                    <a:pt x="6333" y="1796"/>
                  </a:cubicBezTo>
                  <a:cubicBezTo>
                    <a:pt x="6333" y="1985"/>
                    <a:pt x="6175" y="2142"/>
                    <a:pt x="5955" y="2142"/>
                  </a:cubicBezTo>
                  <a:lnTo>
                    <a:pt x="3119" y="2142"/>
                  </a:lnTo>
                  <a:cubicBezTo>
                    <a:pt x="2930" y="2142"/>
                    <a:pt x="2773" y="1985"/>
                    <a:pt x="2773" y="1796"/>
                  </a:cubicBezTo>
                  <a:cubicBezTo>
                    <a:pt x="2773" y="1575"/>
                    <a:pt x="2930" y="1418"/>
                    <a:pt x="3151" y="1418"/>
                  </a:cubicBezTo>
                  <a:lnTo>
                    <a:pt x="3844" y="1418"/>
                  </a:lnTo>
                  <a:cubicBezTo>
                    <a:pt x="4033" y="1418"/>
                    <a:pt x="4191" y="1260"/>
                    <a:pt x="4191" y="1071"/>
                  </a:cubicBezTo>
                  <a:cubicBezTo>
                    <a:pt x="4191" y="882"/>
                    <a:pt x="4348" y="725"/>
                    <a:pt x="4537" y="725"/>
                  </a:cubicBezTo>
                  <a:close/>
                  <a:moveTo>
                    <a:pt x="8066" y="2111"/>
                  </a:moveTo>
                  <a:cubicBezTo>
                    <a:pt x="8255" y="2111"/>
                    <a:pt x="8412" y="2268"/>
                    <a:pt x="8412" y="2458"/>
                  </a:cubicBezTo>
                  <a:lnTo>
                    <a:pt x="8412" y="10806"/>
                  </a:lnTo>
                  <a:lnTo>
                    <a:pt x="8381" y="10806"/>
                  </a:lnTo>
                  <a:cubicBezTo>
                    <a:pt x="8381" y="10995"/>
                    <a:pt x="8223" y="11153"/>
                    <a:pt x="8034" y="11153"/>
                  </a:cubicBezTo>
                  <a:lnTo>
                    <a:pt x="1040" y="11153"/>
                  </a:lnTo>
                  <a:cubicBezTo>
                    <a:pt x="851" y="11153"/>
                    <a:pt x="693" y="10995"/>
                    <a:pt x="693" y="10806"/>
                  </a:cubicBezTo>
                  <a:lnTo>
                    <a:pt x="693" y="2458"/>
                  </a:lnTo>
                  <a:cubicBezTo>
                    <a:pt x="693" y="2268"/>
                    <a:pt x="851" y="2111"/>
                    <a:pt x="1040" y="2111"/>
                  </a:cubicBezTo>
                  <a:lnTo>
                    <a:pt x="2143" y="2111"/>
                  </a:lnTo>
                  <a:cubicBezTo>
                    <a:pt x="2300" y="2489"/>
                    <a:pt x="2647" y="2804"/>
                    <a:pt x="3119" y="2804"/>
                  </a:cubicBezTo>
                  <a:lnTo>
                    <a:pt x="5986" y="2804"/>
                  </a:lnTo>
                  <a:cubicBezTo>
                    <a:pt x="6396" y="2804"/>
                    <a:pt x="6805" y="2521"/>
                    <a:pt x="6963" y="2111"/>
                  </a:cubicBezTo>
                  <a:close/>
                  <a:moveTo>
                    <a:pt x="4506" y="0"/>
                  </a:moveTo>
                  <a:cubicBezTo>
                    <a:pt x="4096" y="0"/>
                    <a:pt x="3686" y="284"/>
                    <a:pt x="3529" y="725"/>
                  </a:cubicBezTo>
                  <a:lnTo>
                    <a:pt x="3088" y="725"/>
                  </a:lnTo>
                  <a:cubicBezTo>
                    <a:pt x="2678" y="725"/>
                    <a:pt x="2269" y="1008"/>
                    <a:pt x="2111" y="1418"/>
                  </a:cubicBezTo>
                  <a:lnTo>
                    <a:pt x="1009" y="1418"/>
                  </a:lnTo>
                  <a:cubicBezTo>
                    <a:pt x="410" y="1418"/>
                    <a:pt x="0" y="1890"/>
                    <a:pt x="0" y="2458"/>
                  </a:cubicBezTo>
                  <a:lnTo>
                    <a:pt x="0" y="10806"/>
                  </a:lnTo>
                  <a:cubicBezTo>
                    <a:pt x="0" y="11405"/>
                    <a:pt x="473" y="11814"/>
                    <a:pt x="1009" y="11814"/>
                  </a:cubicBezTo>
                  <a:lnTo>
                    <a:pt x="7971" y="11814"/>
                  </a:lnTo>
                  <a:cubicBezTo>
                    <a:pt x="8570" y="11814"/>
                    <a:pt x="9011" y="11342"/>
                    <a:pt x="9011" y="10806"/>
                  </a:cubicBezTo>
                  <a:lnTo>
                    <a:pt x="9011" y="2458"/>
                  </a:lnTo>
                  <a:cubicBezTo>
                    <a:pt x="9074" y="1859"/>
                    <a:pt x="8601" y="1418"/>
                    <a:pt x="8034" y="1418"/>
                  </a:cubicBezTo>
                  <a:lnTo>
                    <a:pt x="6931" y="1418"/>
                  </a:lnTo>
                  <a:cubicBezTo>
                    <a:pt x="6774" y="1040"/>
                    <a:pt x="6396" y="725"/>
                    <a:pt x="5923" y="725"/>
                  </a:cubicBezTo>
                  <a:lnTo>
                    <a:pt x="5545" y="725"/>
                  </a:lnTo>
                  <a:cubicBezTo>
                    <a:pt x="5514" y="567"/>
                    <a:pt x="5388" y="441"/>
                    <a:pt x="5262" y="315"/>
                  </a:cubicBezTo>
                  <a:cubicBezTo>
                    <a:pt x="5073" y="126"/>
                    <a:pt x="4789" y="0"/>
                    <a:pt x="450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15869;p83"/>
            <p:cNvSpPr/>
            <p:nvPr/>
          </p:nvSpPr>
          <p:spPr>
            <a:xfrm>
              <a:off x="6201225" y="2762575"/>
              <a:ext cx="52775" cy="49650"/>
            </a:xfrm>
            <a:custGeom>
              <a:avLst/>
              <a:gdLst/>
              <a:ahLst/>
              <a:cxnLst/>
              <a:rect l="l" t="t" r="r" b="b"/>
              <a:pathLst>
                <a:path w="2111" h="1986" extrusionOk="0">
                  <a:moveTo>
                    <a:pt x="406" y="1"/>
                  </a:moveTo>
                  <a:cubicBezTo>
                    <a:pt x="315" y="1"/>
                    <a:pt x="221" y="32"/>
                    <a:pt x="158" y="95"/>
                  </a:cubicBezTo>
                  <a:cubicBezTo>
                    <a:pt x="63" y="190"/>
                    <a:pt x="63" y="442"/>
                    <a:pt x="158" y="568"/>
                  </a:cubicBezTo>
                  <a:lnTo>
                    <a:pt x="599" y="977"/>
                  </a:lnTo>
                  <a:lnTo>
                    <a:pt x="158" y="1418"/>
                  </a:lnTo>
                  <a:cubicBezTo>
                    <a:pt x="0" y="1544"/>
                    <a:pt x="0" y="1733"/>
                    <a:pt x="158" y="1891"/>
                  </a:cubicBezTo>
                  <a:cubicBezTo>
                    <a:pt x="221" y="1954"/>
                    <a:pt x="315" y="1985"/>
                    <a:pt x="406" y="1985"/>
                  </a:cubicBezTo>
                  <a:cubicBezTo>
                    <a:pt x="496" y="1985"/>
                    <a:pt x="583" y="1954"/>
                    <a:pt x="630" y="1891"/>
                  </a:cubicBezTo>
                  <a:lnTo>
                    <a:pt x="1071" y="1450"/>
                  </a:lnTo>
                  <a:lnTo>
                    <a:pt x="1512" y="1891"/>
                  </a:lnTo>
                  <a:cubicBezTo>
                    <a:pt x="1575" y="1954"/>
                    <a:pt x="1662" y="1985"/>
                    <a:pt x="1749" y="1985"/>
                  </a:cubicBezTo>
                  <a:cubicBezTo>
                    <a:pt x="1835" y="1985"/>
                    <a:pt x="1922" y="1954"/>
                    <a:pt x="1985" y="1891"/>
                  </a:cubicBezTo>
                  <a:cubicBezTo>
                    <a:pt x="2111" y="1765"/>
                    <a:pt x="2111" y="1544"/>
                    <a:pt x="1985" y="1418"/>
                  </a:cubicBezTo>
                  <a:lnTo>
                    <a:pt x="1544" y="977"/>
                  </a:lnTo>
                  <a:lnTo>
                    <a:pt x="1985" y="568"/>
                  </a:lnTo>
                  <a:cubicBezTo>
                    <a:pt x="2111" y="442"/>
                    <a:pt x="2111" y="190"/>
                    <a:pt x="1985" y="95"/>
                  </a:cubicBezTo>
                  <a:cubicBezTo>
                    <a:pt x="1922" y="32"/>
                    <a:pt x="1835" y="1"/>
                    <a:pt x="1749" y="1"/>
                  </a:cubicBezTo>
                  <a:cubicBezTo>
                    <a:pt x="1662" y="1"/>
                    <a:pt x="1575" y="32"/>
                    <a:pt x="1512" y="95"/>
                  </a:cubicBezTo>
                  <a:lnTo>
                    <a:pt x="1071" y="505"/>
                  </a:lnTo>
                  <a:lnTo>
                    <a:pt x="630" y="95"/>
                  </a:lnTo>
                  <a:cubicBezTo>
                    <a:pt x="583" y="32"/>
                    <a:pt x="496" y="1"/>
                    <a:pt x="40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15870;p83"/>
            <p:cNvSpPr/>
            <p:nvPr/>
          </p:nvSpPr>
          <p:spPr>
            <a:xfrm>
              <a:off x="6308325" y="2882300"/>
              <a:ext cx="51225" cy="49650"/>
            </a:xfrm>
            <a:custGeom>
              <a:avLst/>
              <a:gdLst/>
              <a:ahLst/>
              <a:cxnLst/>
              <a:rect l="l" t="t" r="r" b="b"/>
              <a:pathLst>
                <a:path w="2049" h="1986" extrusionOk="0">
                  <a:moveTo>
                    <a:pt x="363" y="0"/>
                  </a:moveTo>
                  <a:cubicBezTo>
                    <a:pt x="276" y="0"/>
                    <a:pt x="190" y="32"/>
                    <a:pt x="127" y="95"/>
                  </a:cubicBezTo>
                  <a:cubicBezTo>
                    <a:pt x="1" y="221"/>
                    <a:pt x="1" y="441"/>
                    <a:pt x="127" y="567"/>
                  </a:cubicBezTo>
                  <a:lnTo>
                    <a:pt x="568" y="1009"/>
                  </a:lnTo>
                  <a:lnTo>
                    <a:pt x="127" y="1450"/>
                  </a:lnTo>
                  <a:cubicBezTo>
                    <a:pt x="1" y="1544"/>
                    <a:pt x="1" y="1796"/>
                    <a:pt x="127" y="1891"/>
                  </a:cubicBezTo>
                  <a:cubicBezTo>
                    <a:pt x="190" y="1954"/>
                    <a:pt x="276" y="1985"/>
                    <a:pt x="363" y="1985"/>
                  </a:cubicBezTo>
                  <a:cubicBezTo>
                    <a:pt x="450" y="1985"/>
                    <a:pt x="536" y="1954"/>
                    <a:pt x="599" y="1891"/>
                  </a:cubicBezTo>
                  <a:lnTo>
                    <a:pt x="1040" y="1481"/>
                  </a:lnTo>
                  <a:lnTo>
                    <a:pt x="1481" y="1891"/>
                  </a:lnTo>
                  <a:cubicBezTo>
                    <a:pt x="1529" y="1954"/>
                    <a:pt x="1615" y="1985"/>
                    <a:pt x="1706" y="1985"/>
                  </a:cubicBezTo>
                  <a:cubicBezTo>
                    <a:pt x="1797" y="1985"/>
                    <a:pt x="1891" y="1954"/>
                    <a:pt x="1954" y="1891"/>
                  </a:cubicBezTo>
                  <a:cubicBezTo>
                    <a:pt x="2049" y="1796"/>
                    <a:pt x="2049" y="1544"/>
                    <a:pt x="1954" y="1450"/>
                  </a:cubicBezTo>
                  <a:lnTo>
                    <a:pt x="1513" y="1009"/>
                  </a:lnTo>
                  <a:lnTo>
                    <a:pt x="1954" y="567"/>
                  </a:lnTo>
                  <a:cubicBezTo>
                    <a:pt x="2049" y="441"/>
                    <a:pt x="2049" y="252"/>
                    <a:pt x="1954" y="95"/>
                  </a:cubicBezTo>
                  <a:cubicBezTo>
                    <a:pt x="1891" y="32"/>
                    <a:pt x="1804" y="0"/>
                    <a:pt x="1718" y="0"/>
                  </a:cubicBezTo>
                  <a:cubicBezTo>
                    <a:pt x="1631" y="0"/>
                    <a:pt x="1544" y="32"/>
                    <a:pt x="1481" y="95"/>
                  </a:cubicBezTo>
                  <a:lnTo>
                    <a:pt x="1040" y="536"/>
                  </a:lnTo>
                  <a:lnTo>
                    <a:pt x="599" y="95"/>
                  </a:lnTo>
                  <a:cubicBezTo>
                    <a:pt x="536" y="32"/>
                    <a:pt x="450" y="0"/>
                    <a:pt x="36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15871;p83"/>
            <p:cNvSpPr/>
            <p:nvPr/>
          </p:nvSpPr>
          <p:spPr>
            <a:xfrm>
              <a:off x="6200425" y="2759425"/>
              <a:ext cx="156775" cy="174875"/>
            </a:xfrm>
            <a:custGeom>
              <a:avLst/>
              <a:gdLst/>
              <a:ahLst/>
              <a:cxnLst/>
              <a:rect l="l" t="t" r="r" b="b"/>
              <a:pathLst>
                <a:path w="6271" h="6995" extrusionOk="0">
                  <a:moveTo>
                    <a:pt x="1103" y="5609"/>
                  </a:moveTo>
                  <a:cubicBezTo>
                    <a:pt x="1292" y="5609"/>
                    <a:pt x="1450" y="5766"/>
                    <a:pt x="1450" y="5955"/>
                  </a:cubicBezTo>
                  <a:cubicBezTo>
                    <a:pt x="1450" y="6144"/>
                    <a:pt x="1292" y="6302"/>
                    <a:pt x="1103" y="6302"/>
                  </a:cubicBezTo>
                  <a:cubicBezTo>
                    <a:pt x="914" y="6302"/>
                    <a:pt x="757" y="6144"/>
                    <a:pt x="757" y="5955"/>
                  </a:cubicBezTo>
                  <a:cubicBezTo>
                    <a:pt x="757" y="5766"/>
                    <a:pt x="914" y="5609"/>
                    <a:pt x="1103" y="5609"/>
                  </a:cubicBezTo>
                  <a:close/>
                  <a:moveTo>
                    <a:pt x="5325" y="1"/>
                  </a:moveTo>
                  <a:cubicBezTo>
                    <a:pt x="5230" y="1"/>
                    <a:pt x="5136" y="64"/>
                    <a:pt x="5073" y="127"/>
                  </a:cubicBezTo>
                  <a:lnTo>
                    <a:pt x="4380" y="851"/>
                  </a:lnTo>
                  <a:cubicBezTo>
                    <a:pt x="4254" y="946"/>
                    <a:pt x="4254" y="1198"/>
                    <a:pt x="4380" y="1324"/>
                  </a:cubicBezTo>
                  <a:cubicBezTo>
                    <a:pt x="4443" y="1371"/>
                    <a:pt x="4529" y="1395"/>
                    <a:pt x="4616" y="1395"/>
                  </a:cubicBezTo>
                  <a:cubicBezTo>
                    <a:pt x="4703" y="1395"/>
                    <a:pt x="4789" y="1371"/>
                    <a:pt x="4852" y="1324"/>
                  </a:cubicBezTo>
                  <a:lnTo>
                    <a:pt x="4978" y="1198"/>
                  </a:lnTo>
                  <a:lnTo>
                    <a:pt x="4978" y="2458"/>
                  </a:lnTo>
                  <a:cubicBezTo>
                    <a:pt x="4978" y="2647"/>
                    <a:pt x="4821" y="2805"/>
                    <a:pt x="4600" y="2805"/>
                  </a:cubicBezTo>
                  <a:lnTo>
                    <a:pt x="1765" y="2805"/>
                  </a:lnTo>
                  <a:cubicBezTo>
                    <a:pt x="1513" y="2805"/>
                    <a:pt x="1229" y="2931"/>
                    <a:pt x="1040" y="3120"/>
                  </a:cubicBezTo>
                  <a:cubicBezTo>
                    <a:pt x="820" y="3309"/>
                    <a:pt x="725" y="3592"/>
                    <a:pt x="725" y="3876"/>
                  </a:cubicBezTo>
                  <a:lnTo>
                    <a:pt x="725" y="4978"/>
                  </a:lnTo>
                  <a:cubicBezTo>
                    <a:pt x="316" y="5136"/>
                    <a:pt x="1" y="5482"/>
                    <a:pt x="1" y="5955"/>
                  </a:cubicBezTo>
                  <a:cubicBezTo>
                    <a:pt x="1" y="6554"/>
                    <a:pt x="473" y="6995"/>
                    <a:pt x="1040" y="6995"/>
                  </a:cubicBezTo>
                  <a:cubicBezTo>
                    <a:pt x="1607" y="6995"/>
                    <a:pt x="2048" y="6522"/>
                    <a:pt x="2048" y="5955"/>
                  </a:cubicBezTo>
                  <a:cubicBezTo>
                    <a:pt x="2048" y="5514"/>
                    <a:pt x="1765" y="5136"/>
                    <a:pt x="1355" y="4978"/>
                  </a:cubicBezTo>
                  <a:lnTo>
                    <a:pt x="1355" y="3876"/>
                  </a:lnTo>
                  <a:cubicBezTo>
                    <a:pt x="1355" y="3687"/>
                    <a:pt x="1513" y="3529"/>
                    <a:pt x="1702" y="3529"/>
                  </a:cubicBezTo>
                  <a:lnTo>
                    <a:pt x="4537" y="3529"/>
                  </a:lnTo>
                  <a:cubicBezTo>
                    <a:pt x="5136" y="3529"/>
                    <a:pt x="5545" y="3057"/>
                    <a:pt x="5545" y="2490"/>
                  </a:cubicBezTo>
                  <a:lnTo>
                    <a:pt x="5545" y="1229"/>
                  </a:lnTo>
                  <a:lnTo>
                    <a:pt x="5671" y="1355"/>
                  </a:lnTo>
                  <a:cubicBezTo>
                    <a:pt x="5734" y="1418"/>
                    <a:pt x="5821" y="1450"/>
                    <a:pt x="5908" y="1450"/>
                  </a:cubicBezTo>
                  <a:cubicBezTo>
                    <a:pt x="5994" y="1450"/>
                    <a:pt x="6081" y="1418"/>
                    <a:pt x="6144" y="1355"/>
                  </a:cubicBezTo>
                  <a:cubicBezTo>
                    <a:pt x="6270" y="1229"/>
                    <a:pt x="6270" y="1009"/>
                    <a:pt x="6144" y="883"/>
                  </a:cubicBezTo>
                  <a:lnTo>
                    <a:pt x="5545" y="127"/>
                  </a:lnTo>
                  <a:cubicBezTo>
                    <a:pt x="5482" y="64"/>
                    <a:pt x="5388" y="1"/>
                    <a:pt x="53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15872;p83"/>
            <p:cNvSpPr/>
            <p:nvPr/>
          </p:nvSpPr>
          <p:spPr>
            <a:xfrm>
              <a:off x="6412300" y="2742900"/>
              <a:ext cx="52800" cy="208725"/>
            </a:xfrm>
            <a:custGeom>
              <a:avLst/>
              <a:gdLst/>
              <a:ahLst/>
              <a:cxnLst/>
              <a:rect l="l" t="t" r="r" b="b"/>
              <a:pathLst>
                <a:path w="2112" h="8349" extrusionOk="0">
                  <a:moveTo>
                    <a:pt x="1009" y="662"/>
                  </a:moveTo>
                  <a:cubicBezTo>
                    <a:pt x="1229" y="662"/>
                    <a:pt x="1387" y="819"/>
                    <a:pt x="1387" y="1040"/>
                  </a:cubicBezTo>
                  <a:lnTo>
                    <a:pt x="1387" y="1386"/>
                  </a:lnTo>
                  <a:lnTo>
                    <a:pt x="662" y="1386"/>
                  </a:lnTo>
                  <a:lnTo>
                    <a:pt x="662" y="1040"/>
                  </a:lnTo>
                  <a:cubicBezTo>
                    <a:pt x="662" y="819"/>
                    <a:pt x="820" y="662"/>
                    <a:pt x="1009" y="662"/>
                  </a:cubicBezTo>
                  <a:close/>
                  <a:moveTo>
                    <a:pt x="1387" y="2048"/>
                  </a:moveTo>
                  <a:lnTo>
                    <a:pt x="1387" y="6017"/>
                  </a:lnTo>
                  <a:cubicBezTo>
                    <a:pt x="1261" y="5986"/>
                    <a:pt x="1142" y="5970"/>
                    <a:pt x="1024" y="5970"/>
                  </a:cubicBezTo>
                  <a:cubicBezTo>
                    <a:pt x="906" y="5970"/>
                    <a:pt x="788" y="5986"/>
                    <a:pt x="662" y="6017"/>
                  </a:cubicBezTo>
                  <a:lnTo>
                    <a:pt x="662" y="2048"/>
                  </a:lnTo>
                  <a:close/>
                  <a:moveTo>
                    <a:pt x="1009" y="6711"/>
                  </a:moveTo>
                  <a:cubicBezTo>
                    <a:pt x="1103" y="6711"/>
                    <a:pt x="1166" y="6711"/>
                    <a:pt x="1261" y="6742"/>
                  </a:cubicBezTo>
                  <a:lnTo>
                    <a:pt x="1009" y="7246"/>
                  </a:lnTo>
                  <a:lnTo>
                    <a:pt x="788" y="6742"/>
                  </a:lnTo>
                  <a:cubicBezTo>
                    <a:pt x="851" y="6711"/>
                    <a:pt x="946" y="6711"/>
                    <a:pt x="1009" y="6711"/>
                  </a:cubicBezTo>
                  <a:close/>
                  <a:moveTo>
                    <a:pt x="1009" y="0"/>
                  </a:moveTo>
                  <a:cubicBezTo>
                    <a:pt x="441" y="0"/>
                    <a:pt x="0" y="473"/>
                    <a:pt x="0" y="1040"/>
                  </a:cubicBezTo>
                  <a:lnTo>
                    <a:pt x="0" y="6616"/>
                  </a:lnTo>
                  <a:cubicBezTo>
                    <a:pt x="0" y="6648"/>
                    <a:pt x="0" y="6742"/>
                    <a:pt x="32" y="6774"/>
                  </a:cubicBezTo>
                  <a:lnTo>
                    <a:pt x="757" y="8160"/>
                  </a:lnTo>
                  <a:cubicBezTo>
                    <a:pt x="788" y="8286"/>
                    <a:pt x="946" y="8349"/>
                    <a:pt x="1040" y="8349"/>
                  </a:cubicBezTo>
                  <a:cubicBezTo>
                    <a:pt x="1166" y="8349"/>
                    <a:pt x="1292" y="8286"/>
                    <a:pt x="1355" y="8160"/>
                  </a:cubicBezTo>
                  <a:lnTo>
                    <a:pt x="2080" y="6774"/>
                  </a:lnTo>
                  <a:cubicBezTo>
                    <a:pt x="2111" y="6742"/>
                    <a:pt x="2111" y="6648"/>
                    <a:pt x="2111" y="6616"/>
                  </a:cubicBezTo>
                  <a:lnTo>
                    <a:pt x="2111" y="1040"/>
                  </a:lnTo>
                  <a:cubicBezTo>
                    <a:pt x="2048" y="473"/>
                    <a:pt x="1576" y="0"/>
                    <a:pt x="100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Happy Community Manager Appreciation Day! by Slidesgo">
  <a:themeElements>
    <a:clrScheme name="Simple Light">
      <a:dk1>
        <a:srgbClr val="2A2846"/>
      </a:dk1>
      <a:lt1>
        <a:srgbClr val="7461AC"/>
      </a:lt1>
      <a:dk2>
        <a:srgbClr val="9786C5"/>
      </a:dk2>
      <a:lt2>
        <a:srgbClr val="E2BC66"/>
      </a:lt2>
      <a:accent1>
        <a:srgbClr val="DFA17E"/>
      </a:accent1>
      <a:accent2>
        <a:srgbClr val="E4ADB9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2A2846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724</TotalTime>
  <Words>874</Words>
  <Application>Microsoft Office PowerPoint</Application>
  <PresentationFormat>Экран (16:9)</PresentationFormat>
  <Paragraphs>101</Paragraphs>
  <Slides>29</Slides>
  <Notes>22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29</vt:i4>
      </vt:variant>
    </vt:vector>
  </HeadingPairs>
  <TitlesOfParts>
    <vt:vector size="36" baseType="lpstr">
      <vt:lpstr>Arial</vt:lpstr>
      <vt:lpstr>Work Sans Medium</vt:lpstr>
      <vt:lpstr>Dela Gothic One</vt:lpstr>
      <vt:lpstr>Times New Roman</vt:lpstr>
      <vt:lpstr>Century Gothic</vt:lpstr>
      <vt:lpstr>PT Sans</vt:lpstr>
      <vt:lpstr>Happy Community Manager Appreciation Day! by Slidesgo</vt:lpstr>
      <vt:lpstr>СПБ ГБ ПОУ  «Колледж «Звёздный»</vt:lpstr>
      <vt:lpstr>Презентация PowerPoint</vt:lpstr>
      <vt:lpstr>Презентация PowerPoint</vt:lpstr>
      <vt:lpstr>38.02.04 Коммерция (по отраслям)</vt:lpstr>
      <vt:lpstr>Бюджетное отделение</vt:lpstr>
      <vt:lpstr>Внебюджетное отделение</vt:lpstr>
      <vt:lpstr>Общие компетенции выпускника специальности «Коммерция (по отраслям)» :</vt:lpstr>
      <vt:lpstr>Профессиональные компетенции выпускника специальности «Коммерция (по отраслям)» :</vt:lpstr>
      <vt:lpstr>Общепрофессиональные дисциплины</vt:lpstr>
      <vt:lpstr>По окончанию обучения, колледж содействует в трудоустройстве выпускников!</vt:lpstr>
      <vt:lpstr>Достижения колледжа</vt:lpstr>
      <vt:lpstr>WORLDSKILLS</vt:lpstr>
      <vt:lpstr>Презентация PowerPoint</vt:lpstr>
      <vt:lpstr>Золотой саквояж</vt:lpstr>
      <vt:lpstr>Презентация PowerPoint</vt:lpstr>
      <vt:lpstr>АБИЛИМПИКС</vt:lpstr>
      <vt:lpstr>Презентация PowerPoint</vt:lpstr>
      <vt:lpstr>Презентация PowerPoint</vt:lpstr>
      <vt:lpstr>Большая перемена</vt:lpstr>
      <vt:lpstr>Презентация PowerPoint</vt:lpstr>
      <vt:lpstr>Движение ВВЕРХ</vt:lpstr>
      <vt:lpstr>Презентация PowerPoint</vt:lpstr>
      <vt:lpstr>Я - стартап</vt:lpstr>
      <vt:lpstr>Презентация PowerPoint</vt:lpstr>
      <vt:lpstr>VII Городская студенческая научно-исследовательская конференция </vt:lpstr>
      <vt:lpstr>Презентация PowerPoint</vt:lpstr>
      <vt:lpstr>Профессионалитет</vt:lpstr>
      <vt:lpstr>Фотографии с профессиональных проб в рамках Единого дня открытых дверей Федерального проекта «Профессионалитет» </vt:lpstr>
      <vt:lpstr>Сделай первый шаг в своё успешное будущее!  Присоединяйся к нам!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HAPPY COMMUNITY MANAGER APPRECIATION DAY!</dc:title>
  <dc:creator>user</dc:creator>
  <cp:lastModifiedBy>user</cp:lastModifiedBy>
  <cp:revision>58</cp:revision>
  <dcterms:modified xsi:type="dcterms:W3CDTF">2023-02-07T10:22:05Z</dcterms:modified>
</cp:coreProperties>
</file>