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"/>
  </p:handoutMasterIdLst>
  <p:sldIdLst>
    <p:sldId id="276" r:id="rId2"/>
    <p:sldId id="277" r:id="rId3"/>
    <p:sldId id="278" r:id="rId4"/>
    <p:sldId id="279" r:id="rId5"/>
  </p:sldIdLst>
  <p:sldSz cx="12192000" cy="6858000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CF25036-B5B3-4940-9A00-F7E4E22C2843}">
          <p14:sldIdLst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>
        <p:scale>
          <a:sx n="75" d="100"/>
          <a:sy n="75" d="100"/>
        </p:scale>
        <p:origin x="-1860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02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02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7EB66-C3F7-4228-A3CA-32B0BEC2604E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4300"/>
            <a:ext cx="4307742" cy="340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8" y="6464300"/>
            <a:ext cx="4307742" cy="340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4542E-4924-439E-B8CE-689EAB06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2" y="2037067"/>
            <a:ext cx="4918649" cy="48560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782" y="326569"/>
            <a:ext cx="9141423" cy="184034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нетиповое </a:t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учащейся молодежи Санкт-Петербурга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056" y="1699490"/>
            <a:ext cx="9540904" cy="45533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ЛОГОТИП Комитета 2018\Лого цв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2" y="130271"/>
            <a:ext cx="2627614" cy="19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31" y="64653"/>
            <a:ext cx="1230789" cy="13046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6688182" y="2958938"/>
            <a:ext cx="489025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endParaRPr lang="ru-RU" b="1" i="1" dirty="0" smtClean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 smtClean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en-US" b="1" i="1" dirty="0" smtClean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ГУМО,</a:t>
            </a:r>
            <a:endParaRPr lang="en-US" sz="28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методического отдела </a:t>
            </a:r>
            <a:r>
              <a:rPr 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ГБНОУ ДУМ СПб</a:t>
            </a:r>
          </a:p>
          <a:p>
            <a:pPr algn="r">
              <a:spcBef>
                <a:spcPts val="0"/>
              </a:spcBef>
            </a:pPr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Евгеньевна Теплякова</a:t>
            </a:r>
          </a:p>
          <a:p>
            <a:pPr algn="r">
              <a:spcBef>
                <a:spcPts val="0"/>
              </a:spcBef>
            </a:pP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ru-RU" sz="2000" b="1" i="1" dirty="0" smtClean="0">
                <a:solidFill>
                  <a:schemeClr val="accent1"/>
                </a:solidFill>
              </a:rPr>
              <a:t> </a:t>
            </a:r>
            <a:endParaRPr lang="ru-RU" sz="2000" b="1" i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8560" y="1369289"/>
            <a:ext cx="98856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учебно-методическое объединение заместителей директоров по воспитательной работе профессиональных образовательных учреждений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номенклатуре дел в части касающейся работы воспитательной службы профессиональных образовательных учреждений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300" y="2133600"/>
            <a:ext cx="9993312" cy="377762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дел – это 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систематизированный перечень заголовков всех дел, заводимых в делопроизводстве учреждений, с указанием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оформленный в установленном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</a:p>
          <a:p>
            <a:pPr algn="just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(обновляется 1 раз в год)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2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определяющий порядок ведения номенклатуры: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хранения", утвержденным приказом Федерального архивного агентства от 20 декабря 2019 года № 236 (зарегистрировано в Минюсте России 06.02.2020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№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57449)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04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систематизированного перечня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140467"/>
              </p:ext>
            </p:extLst>
          </p:nvPr>
        </p:nvGraphicFramePr>
        <p:xfrm>
          <a:off x="2589213" y="2133600"/>
          <a:ext cx="8915400" cy="456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587"/>
                <a:gridCol w="2675573"/>
                <a:gridCol w="1783080"/>
                <a:gridCol w="1783080"/>
                <a:gridCol w="178308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индекса дела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Заголовок дела (тома)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хранения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Нормативно-правовая база организации воспитательной деятельности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Нормативные правовые акты органов, осуществляющих управление в сфере образования, регламентирующие образовательные отношение. Копии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минования надобности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43771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7299</TotalTime>
  <Words>135</Words>
  <Application>Microsoft Office PowerPoint</Application>
  <PresentationFormat>Произвольный</PresentationFormat>
  <Paragraphs>28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Легкий дым</vt:lpstr>
      <vt:lpstr>Государственное бюджетное нетиповое  образовательное учреждение  Дворец учащейся молодежи Санкт-Петербурга </vt:lpstr>
      <vt:lpstr>Рекомендации по номенклатуре дел в части касающейся работы воспитательной службы профессиональных образовательных учреждений </vt:lpstr>
      <vt:lpstr>Документ определяющий порядок ведения номенклатуры: </vt:lpstr>
      <vt:lpstr>Форма систематизированного перечня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</dc:title>
  <dc:creator>Ксения Филатова</dc:creator>
  <cp:lastModifiedBy>Теплякова </cp:lastModifiedBy>
  <cp:revision>196</cp:revision>
  <cp:lastPrinted>2019-01-30T09:06:41Z</cp:lastPrinted>
  <dcterms:created xsi:type="dcterms:W3CDTF">2018-09-17T13:46:04Z</dcterms:created>
  <dcterms:modified xsi:type="dcterms:W3CDTF">2022-12-07T13:13:32Z</dcterms:modified>
</cp:coreProperties>
</file>