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73" r:id="rId9"/>
    <p:sldId id="269" r:id="rId10"/>
    <p:sldId id="274" r:id="rId11"/>
    <p:sldId id="275" r:id="rId12"/>
    <p:sldId id="265" r:id="rId13"/>
    <p:sldId id="27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EB4DF-21D3-4632-A2FB-4811E295164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603C4-1ED5-4073-A274-C08E6B751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03C4-1ED5-4073-A274-C08E6B751C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5766B-83B1-4A1B-9A7D-5AE07453041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49209-54DF-4E34-8854-52F86F3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\Desktop\&#1055;&#1056;&#1045;&#1047;&#1045;&#1053;&#1058;&#1040;&#1062;&#1048;&#1071;\&#1055;&#1056;&#1045;&#1047;&#1045;&#1053;&#1058;&#1040;&#1062;&#1048;&#1071;\video-output-70C773DD-D936-4F40-8397-27521A8C2920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59" cy="6264696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Щербань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ГБУ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ЦППС Кировского района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                                                                          </a:t>
            </a:r>
          </a:p>
          <a:p>
            <a:pPr algn="r"/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Широкова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ЦППС Кировского района Санкт-Петербурга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3" y="1556792"/>
            <a:ext cx="8064896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Особенности применения игровых технологий в образовательном процессе с детьми с ОВЗ </a:t>
            </a:r>
            <a:r>
              <a:rPr lang="ru-RU" sz="360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и </a:t>
            </a:r>
            <a:r>
              <a:rPr lang="ru-RU" sz="36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инвалидностью</a:t>
            </a:r>
            <a:br>
              <a:rPr lang="ru-RU" sz="36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99592" y="692696"/>
            <a:ext cx="7848600" cy="5041900"/>
          </a:xfrm>
        </p:spPr>
        <p:txBody>
          <a:bodyPr>
            <a:normAutofit fontScale="77500" lnSpcReduction="20000"/>
          </a:bodyPr>
          <a:lstStyle/>
          <a:p>
            <a:pPr marL="45720" indent="0" algn="l" fontAlgn="base">
              <a:lnSpc>
                <a:spcPct val="120000"/>
              </a:lnSpc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сформировать необходимый запас знаний о себе и окружающем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способствовать овладению звуковой системой языка, его лексикой, грамматическим строем, диалогической и монологической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сформировать элементарные математические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восприятия, внимания, памяти, мышления,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мелкую моторику, конструктивные способности и графические навыки через продуктивные виды деятельности (рисование, лепка, аппликация, конструирование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5695" y="548680"/>
            <a:ext cx="8174777" cy="5689600"/>
          </a:xfrm>
        </p:spPr>
        <p:txBody>
          <a:bodyPr>
            <a:normAutofit fontScale="85000" lnSpcReduction="20000"/>
          </a:bodyPr>
          <a:lstStyle/>
          <a:p>
            <a:pPr marL="45720" indent="0" algn="l" fontAlgn="base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аккуратность,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усидчивость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120000"/>
              </a:lnSpc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для развития навыков коммуникации со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взрослыми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 fontAlgn="base">
              <a:lnSpc>
                <a:spcPct val="120000"/>
              </a:lnSpc>
              <a:buNone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lnSpc>
                <a:spcPct val="120000"/>
              </a:lnSpc>
            </a:pPr>
            <a:endParaRPr lang="ru-RU" sz="2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 fontAlgn="base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Коррекционные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последовательность мышления</a:t>
            </a:r>
          </a:p>
          <a:p>
            <a:pPr lvl="0" algn="l">
              <a:lnSpc>
                <a:spcPct val="12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силу, быстроту переключения внимания</a:t>
            </a:r>
          </a:p>
          <a:p>
            <a:pPr lvl="0" algn="l">
              <a:lnSpc>
                <a:spcPct val="120000"/>
              </a:lnSpc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активность восприятия </a:t>
            </a:r>
          </a:p>
          <a:p>
            <a:pPr lvl="0" algn="l">
              <a:lnSpc>
                <a:spcPct val="12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самостоятельность в принятии решений</a:t>
            </a:r>
          </a:p>
          <a:p>
            <a:pPr lvl="0" algn="l">
              <a:lnSpc>
                <a:spcPct val="120000"/>
              </a:lnSpc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работать над укреплением памяти и преодолением ее дефектов через охранительный режим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848872" cy="3384376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обогащают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слуховой опыт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</a:t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влияют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интенсивность и качество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движений </a:t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активизируй внимание</a:t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стимулируют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речевую деятельность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ее коммуникативную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функцию)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формируют предпосылки к общению со сверстниками</a:t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-развивают память  </a:t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развивают музыкальный слух</a:t>
            </a:r>
            <a:endParaRPr lang="ru-RU" sz="2400" b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14" y="404664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Значение игр с музыкальным сопровождением для детей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с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ОНР</a:t>
            </a: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output-70C773DD-D936-4F40-8397-27521A8C292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69913" y="-1712913"/>
            <a:ext cx="10287001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7" y="692696"/>
            <a:ext cx="88329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1150" y="5661025"/>
            <a:ext cx="8832850" cy="7921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Спасибо, за внимание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054280" cy="79208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 Семенович Выготский</a:t>
            </a:r>
            <a:endParaRPr lang="ru-RU" sz="40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2312876"/>
            <a:ext cx="4824536" cy="187220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45720" indent="0" algn="just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С. Выготский выделял целый ряд особенностей психического развития ребенка, при этом отмечал большой потенциал, которым обладает организм ребенка.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4"/>
          <a:stretch/>
        </p:blipFill>
        <p:spPr bwMode="auto">
          <a:xfrm>
            <a:off x="467544" y="1556792"/>
            <a:ext cx="338437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Божович Лидия Ильинична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774354" cy="37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131840" y="1052736"/>
            <a:ext cx="5904656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идей Л. С. Выготского нашло отражение в трудах его учеников:                    Л.И. Божович, А.В. Запорожца, Р.Е. Левиной, А.Р. Лурия, Д.Б. Эльконина, внесших весомый вклад в развитие отечественной психологии               и педагогики</a:t>
            </a:r>
          </a:p>
          <a:p>
            <a:pPr marL="4572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круг интересов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Л.И. Божович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детская психология. В этой области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Л.И. Божович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написаны труды по проблемам развития личности ребёнка, формирования его мотивации, по экспериментальному исследованию аффективных конфликтов, самооценок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динамики уровня притязаний в детском возрасте, личностной направленности, условиям формирования гармоничной личности и др. </a:t>
            </a:r>
          </a:p>
        </p:txBody>
      </p:sp>
    </p:spTree>
    <p:extLst>
      <p:ext uri="{BB962C8B-B14F-4D97-AF65-F5344CB8AC3E}">
        <p14:creationId xmlns:p14="http://schemas.microsoft.com/office/powerpoint/2010/main" val="23651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8054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Запорожец Александр Владимирович </a:t>
            </a:r>
            <a:endParaRPr lang="ru-RU" sz="3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92696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Разрабатывал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общей и детской психологии, психологии сенсорных процессов и движения; внёс вклад в психологическую теорию деятельности.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152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19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Левина Роза Евгеньевна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916832"/>
            <a:ext cx="5400600" cy="172819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достижением Р.Е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Левиной является построение концепции общего недоразвития речи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Р.Е. Левина обосновала новый подход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системы коррекционной работы по преодолению речевых нарушений на основе выделения дифференцирующих признаков речевого дефекта.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41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6672"/>
            <a:ext cx="798227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Лурия Александр Романович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785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Даниил Борисович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6497" y="1772816"/>
            <a:ext cx="5256584" cy="324036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Занимался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такими вопросами, как психологическое развитие детей в разном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психологией игры и вопросами учебной деятельности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проблемой развития речи и обучения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чтению детей.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вкладом Даниила Борисовича в советскую и мировую педагогику была разработка и внедрение новой системы обучения — «развивающее обучение».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1605"/>
            <a:ext cx="2962820" cy="37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8640960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отечественной  педагогике и психологии проблему игровой деятельности разрабатывали К.Д.Ушинский,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П.П.Блонский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С.Л.Рубинштейн, Д.Б.Эльконин.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зарубежной – З.Фрейд, Ж.Пиаже, Э.Берн и др.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1673"/>
            <a:ext cx="282751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1368152"/>
          </a:xfrm>
        </p:spPr>
        <p:txBody>
          <a:bodyPr/>
          <a:lstStyle/>
          <a:p>
            <a:pPr marL="0" indent="0" algn="ctr" hangingPunc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общеразвивающая программа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«Учись и развивайся»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 учащихся: 3-8 лет </a:t>
            </a:r>
            <a:b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Срок реализации:18 часов</a:t>
            </a:r>
            <a:b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640960" cy="504056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 algn="l">
              <a:lnSpc>
                <a:spcPct val="12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полноценного усвоения необходимого набора знаний, умений и навыков, соответствующих возрасту и индивидуальным возможностям ребенка.</a:t>
            </a:r>
          </a:p>
          <a:p>
            <a:pPr algn="l">
              <a:lnSpc>
                <a:spcPct val="12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задачи: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способствовать общему развитию дошкольников с задержкой психического развития и, коррекции их психофизического развития;</a:t>
            </a:r>
          </a:p>
          <a:p>
            <a:pPr lvl="0" algn="l">
              <a:lnSpc>
                <a:spcPct val="12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благоприятные условия для развития речи детей в соответствии с их возрастными и индивидуальными особенностями и склонностями;</a:t>
            </a:r>
          </a:p>
          <a:p>
            <a:pPr lvl="0" algn="l">
              <a:lnSpc>
                <a:spcPct val="12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обеспечить развитие способностей и творческого потенциала каждого ребёнка как субъекта отношений с самим собой, с другими детьми, взрослыми и миром.</a:t>
            </a:r>
          </a:p>
          <a:p>
            <a:pPr algn="l" fontAlgn="base">
              <a:lnSpc>
                <a:spcPct val="12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424</Words>
  <Application>Microsoft Office PowerPoint</Application>
  <PresentationFormat>Экран (4:3)</PresentationFormat>
  <Paragraphs>80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Georgia</vt:lpstr>
      <vt:lpstr>Times New Roman</vt:lpstr>
      <vt:lpstr>Trebuchet MS</vt:lpstr>
      <vt:lpstr>Воздушный поток</vt:lpstr>
      <vt:lpstr>Особенности применения игровых технологий в образовательном процессе с детьми с ОВЗ                     и инвалидностью </vt:lpstr>
      <vt:lpstr>Лев Семенович Выготский</vt:lpstr>
      <vt:lpstr>Божович Лидия Ильинична</vt:lpstr>
      <vt:lpstr>Запорожец Александр Владимирович </vt:lpstr>
      <vt:lpstr>Левина Роза Евгеньевна</vt:lpstr>
      <vt:lpstr>Лурия Александр Романович</vt:lpstr>
      <vt:lpstr>Эльконин Даниил Борисович</vt:lpstr>
      <vt:lpstr>Презентация PowerPoint</vt:lpstr>
      <vt:lpstr>Дополнительная общеобразовательная общеразвивающая программа  «Учись и развивайся» Возраст учащихся: 3-8 лет  Срок реализации:18 часов </vt:lpstr>
      <vt:lpstr>Презентация PowerPoint</vt:lpstr>
      <vt:lpstr>Презентация PowerPoint</vt:lpstr>
      <vt:lpstr>- обогащают слуховой опыт детей  - влияют на интенсивность и качество движений  - активизируй внимание  - стимулируют речевую деятельность  (особенно ее коммуникативную функцию)  - формируют предпосылки к общению со сверстниками -развивают память   - развивают музыкальный слух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ДО ЦППС Кировского района Санкт-Петербурга</dc:title>
  <dc:creator>владимир</dc:creator>
  <cp:lastModifiedBy>Иконникова С.В</cp:lastModifiedBy>
  <cp:revision>38</cp:revision>
  <dcterms:created xsi:type="dcterms:W3CDTF">2022-11-12T13:09:26Z</dcterms:created>
  <dcterms:modified xsi:type="dcterms:W3CDTF">2022-11-30T11:46:28Z</dcterms:modified>
</cp:coreProperties>
</file>