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0" r:id="rId4"/>
    <p:sldId id="269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38BDB-4F64-438C-BC6F-F848A4790D1D}" v="15" dt="2022-11-16T20:31:44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28FD42-21E4-403E-919A-2C7452851E7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1F6174-2F6F-4570-943E-C233DB29C4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jpeg"/><Relationship Id="rId4" Type="http://schemas.microsoft.com/office/2007/relationships/hdphoto" Target="../media/hdphoto4.wdp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900E45-0797-DCCF-2382-F895F6ECC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11043137" cy="2629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«Задачи художественно-творческой деятельности ГБНОУ ДУМ СПб на второе полугодие </a:t>
            </a:r>
            <a:r>
              <a:rPr lang="ru-RU" sz="440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40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2022-2023 </a:t>
            </a:r>
            <a:r>
              <a:rPr lang="ru-RU" sz="4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учебного года»</a:t>
            </a:r>
            <a:endParaRPr lang="ru-RU" sz="10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45A1F8-B00D-8215-22DF-9701BDE07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4862" y="5003322"/>
            <a:ext cx="7842738" cy="1163016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Золотухина Алиса Викторовна,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Заведующий сектором учебной работы ОХТ</a:t>
            </a:r>
          </a:p>
        </p:txBody>
      </p:sp>
      <p:pic>
        <p:nvPicPr>
          <p:cNvPr id="1026" name="Picture 2" descr="C:\Users\охтэшка\Downloads\logo_D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23" y="380511"/>
            <a:ext cx="10414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70C471-F08A-666A-2609-C93D0663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2" y="274637"/>
            <a:ext cx="9569938" cy="1366593"/>
          </a:xfrm>
        </p:spPr>
        <p:txBody>
          <a:bodyPr>
            <a:noAutofit/>
          </a:bodyPr>
          <a:lstStyle/>
          <a:p>
            <a:r>
              <a:rPr lang="ru-RU" sz="2800" b="1">
                <a:latin typeface="Calibri" panose="020F0502020204030204" pitchFamily="34" charset="0"/>
                <a:cs typeface="Calibri" panose="020F0502020204030204" pitchFamily="34" charset="0"/>
              </a:rPr>
              <a:t>Художественная </a:t>
            </a:r>
            <a:r>
              <a:rPr lang="ru-RU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направленность.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Виды художественной деятельности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коллективов Дворца учащейся молодежи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340A6F-C730-4315-2D61-EA1943E174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60584" y="1934308"/>
            <a:ext cx="9405815" cy="4539643"/>
          </a:xfrm>
        </p:spPr>
        <p:txBody>
          <a:bodyPr numCol="2">
            <a:norm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Инструментальное исполнительство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Академическое пение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Хоровое пение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Эстрадное пение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Народное пение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Хореография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Театр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Художественное слово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Изобразительное искусство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Фотография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Киноискусство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Дизайн одежды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Цирковое искусство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Декоративно-прикладное искусство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DF39BE-3813-96CD-9F8B-EA77D1F9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8390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Участие творческих коллективов Дворца в выездных мероприятиях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707478-7318-2472-411B-3EFAEE3718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west.userapi.com/sun9-47/s/v1/ig2/HAvjFO1p6vB5YyluOer7YGF7B212VdquJX3WyjYnKKx-bexdPYjz05_fN6xJ3-QOFzxLM2xDOACduwJoPHCRzrek.jpg?size=1200x80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7" y="1374788"/>
            <a:ext cx="3940545" cy="262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east.userapi.com/sun9-43/s/v1/ig2/9Z9HUiISTCM5Utd8HO17YudRkVEuet3x1KiR_W8-awk-aIDPZ25pJRvKL0zOiVRjPd6T8aY1UcEL-eAoswMx2QnO.jpg?size=720x108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5" y="1367202"/>
            <a:ext cx="1751352" cy="262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west.userapi.com/sun9-40/s/v1/ig2/NO_p8If-cntg4zoTvgKsuoQeNcJW9ZAMx8LH47n0DCVED6DBTGZbwzcxHz1gjdt-7_0ub6NOG045kKrqauvbmN4q.jpg?size=1280x96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5" y="4220307"/>
            <a:ext cx="3091719" cy="231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east.userapi.com/sun9-35/s/v1/ig2/wvbEyi3xSDaqllOTpeDl4ukOIwd48Gy1K7ThrS5JjvfRrwF0g98-qLqT-xXDJVyOnuACTwxLNI2Sgf0E8ugaRBbk.jpg?size=1280x853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48" y="1374788"/>
            <a:ext cx="3942890" cy="262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east.userapi.com/sun9-26/s/v1/ig2/BJMay_Vzo4u8HT14sMIALXaaLC645xClICNjdP-rZnihqZ8A5vz7bxmTVf9CIIPMVe3AKhBsWo5cfJ7Apwe7MGyC.jpg?size=1200x800&amp;quality=96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1" y="4225743"/>
            <a:ext cx="3470031" cy="231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west.userapi.com/sun9-1/s/v1/ig2/3yIUBoWEC6JusNfuKkng7dqYihF2qiwoqYGSvxdgZ_hfKwzd7l1TMu5IWOrmjlybnq5kUZIbUv9fB5aAsBTFMrif.jpg?size=1200x800&amp;quality=96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r="9471"/>
          <a:stretch/>
        </p:blipFill>
        <p:spPr bwMode="auto">
          <a:xfrm>
            <a:off x="7643446" y="4225742"/>
            <a:ext cx="2942492" cy="231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F94503-E7BA-F6E4-985A-5208EFC4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62" y="274638"/>
            <a:ext cx="9874738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Выступления </a:t>
            </a:r>
            <a:b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Комплексном центре социального обслуживания населения 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Центрального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района Санкт-Петербурга </a:t>
            </a:r>
            <a:endParaRPr lang="ru-RU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80A4AB-7AB7-973E-99E8-75B50A7F07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21 января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«А музы не молчали…»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 Дню полного освобождения Ленинграда от фашистской блокады 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22 февраля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«Открывай ворота - Масленица пришла!»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честь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Празднования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Масленицы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6 марта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«Весны чарующая сила»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Международному женскому дню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 апреля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«Музыка звезд»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Дню космонавтики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22 мая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«В ожидании белых ночей»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 Дню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основания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Санкт-Петербурга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9 июня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«Наш дом - Россия» ко Дню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3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9"/>
            <a:ext cx="10175631" cy="6632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Мероприятия, организованные совместно с социальными партнерами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s://sun9-west.userapi.com/sun9-69/s/v1/ig2/cyqQRntv5CM_eKs9zJpc9ZPakP4_8l-bNsamWmkjQkMvCWnbOzlgU4kSaWhZ9bA4pu_9Zrx7m8JLljzKvnzt9QtK.jpg?size=1280x960&amp;quality=9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r="21939"/>
          <a:stretch/>
        </p:blipFill>
        <p:spPr bwMode="auto">
          <a:xfrm>
            <a:off x="3329352" y="1150373"/>
            <a:ext cx="2620127" cy="303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east.userapi.com/sun9-19/s/v1/ig2/1CxgKPibm5aUxRpT1CbPoEuhlnDz02SVYxwASgsggq5UvcjjDH3qbVWpq-ypc3VOyWOP71fa5js4XH0p4lrO-v2U.jpg?size=1280x922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4" y="4407876"/>
            <a:ext cx="2925576" cy="2107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east.userapi.com/sun9-44/s/v1/ig2/_ZSl02Tp0BiLo360hpegc6NL6egRJJ0HrLhAGzsqMJeJfxT2FOx0h7ezYbJ8nrxhl6ABQSPznt1B9I0Tq2c4A4dj.jpg?size=1280x960&amp;quality=9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23"/>
          <a:stretch/>
        </p:blipFill>
        <p:spPr bwMode="auto">
          <a:xfrm>
            <a:off x="6216678" y="1150374"/>
            <a:ext cx="4714492" cy="303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west.userapi.com/sun9-37/s/v1/ig2/8plYWpNBaeCYpZ_RZmAPLHjGksWetE0Ef4tPPgqvAMU_ymKKGdeo7ELw4FLKpjeU0nx5_EXUheOwIKHC2R9l1jyA.jpg?size=764x108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3" y="1150373"/>
            <a:ext cx="2145524" cy="30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west.userapi.com/sun9-53/s/v1/ig2/alqe2gBGSX2hiD-xv8z8d_guRGOYkXhfm199otoJdihCHf6pinzNXu5YjfkYwdNLXPIbWU8E_XujG3C3MnIk3u11.jpg?size=810x1080&amp;quality=95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3" b="9402"/>
          <a:stretch/>
        </p:blipFill>
        <p:spPr bwMode="auto">
          <a:xfrm>
            <a:off x="4063572" y="4429911"/>
            <a:ext cx="2442735" cy="2085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west.userapi.com/sun9-7/s/v1/ig2/Oh9hpXtoHBwqX6cwpA5lLzRDoURI4mYmyyU-oaCzZFjP90eEYD4-v3NwcGehsqfEh4UzMT6METHRPdfuyTyWUuPu.jpg?size=1280x960&amp;quality=96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5"/>
          <a:stretch/>
        </p:blipFill>
        <p:spPr bwMode="auto">
          <a:xfrm>
            <a:off x="6740953" y="4429911"/>
            <a:ext cx="3689723" cy="2085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9956800" cy="128453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Церемония открытия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XIII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Международного музыкального конкурса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исполнителей на народных инструментах «ПЕТРО-ПАВЛОВСКИЕ АССАМБЛЕИ – 2023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», </a:t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посвященная 80-летию лауреата всероссийских и международных конкурсов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оркестра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баянистов имени П.И. Смирнова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A001698-F589-CF1A-EDD0-E72C5551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2" y="1640514"/>
            <a:ext cx="7362092" cy="479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dcir.ru/img/all/102_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0" y="2906408"/>
            <a:ext cx="2299890" cy="23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XXII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молодежные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Дельфийские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игры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России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Саратове 	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 2023 года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473616" cy="5126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west.userapi.com/sun9-14/s/v1/ig2/flfEuXZsplQgCAmso-_LSYuroprEnXpR5AzwqLgxaKrp4XqGc6r8QfyU2FJnashOMYm7LH3AsTIm8sgIdhnv_blL.jpg?size=1280x1152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1" y="1585119"/>
            <a:ext cx="2584207" cy="232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west.userapi.com/sun9-63/s/v1/ig2/AuBLCRGvGfcgQY5UO4VPsKn6Z1d7paIoy27IeguqgvaMYokFp2BGxKQD_jlgnQUOsMS6gTkTKRkkMCl6MyK7jxU5.jpg?size=1280x96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7" y="1585119"/>
            <a:ext cx="3101048" cy="232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west.userapi.com/sun9-2/s/v1/ig2/TYpVsT_Nhv2qkw8-2AK9hNudzhQKfZU0jT--LN4EtHa1LDEzXCNGNQ-SIuhbJtN7vpQYowptvHGC3oGmgWoGE6ba.jpg?size=1280x96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9" y="4118143"/>
            <a:ext cx="3101048" cy="2325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west.userapi.com/sun9-54/s/v1/ig2/dnPZHWL90SOtxHhYVLwIKZw2as_YlSKhR0pUcmubgvsKXVZi7-IRmZWI4UKR8s73vU6BI_S4hslF527UnGsWCy8u.jpg?size=1280x96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3" y="4118142"/>
            <a:ext cx="3101045" cy="2325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un9-west.userapi.com/sun9-9/s/v1/ig2/zxhD6uYJHODyEoW-wrWxlMKQ1w4v_Y2kBdmYQb6jUPkZN9xr-u9JdKJkQ-xyCql71_XI-RFYdD13XnvRiQ5_iuDo.jpg?size=810x108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93" y="3831609"/>
            <a:ext cx="2174137" cy="2898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west.userapi.com/sun9-37/s/v1/ig2/cBAQ2veJsHHlbgh6AgdjcbOOuc0Ez6LyyOrzynTzoKPBk_9JlBCUStYLz4OPvpYEgqoRx3mpcQGnjZ0ZVcDn6BmA.jpg?size=720x960&amp;quality=9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56" y="1585119"/>
            <a:ext cx="2039815" cy="2719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338" y="281354"/>
            <a:ext cx="10570308" cy="12895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мая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ТКК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«Карнавал»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Отчетный  концерт  творческих 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коллективов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Дворца учащейся молодежи Санкт-Петербурга, посвященный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Дню защиты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north.userapi.com/sun9-85/s/v1/if1/UVQwB0mF4_h_GoMwJW13QjKL-9v5LB3c6IA_307grwxgtWB16hLLHe5KcVo6KCdGYYMTkz4G.jpg?size=1280x956&amp;quality=9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2" b="1"/>
          <a:stretch/>
        </p:blipFill>
        <p:spPr bwMode="auto">
          <a:xfrm>
            <a:off x="644763" y="1654271"/>
            <a:ext cx="9577759" cy="491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хтэшка\Downloads\zmqhfCTjIs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1" b="-1"/>
          <a:stretch/>
        </p:blipFill>
        <p:spPr bwMode="auto">
          <a:xfrm>
            <a:off x="750273" y="-5004437"/>
            <a:ext cx="11203965" cy="50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702</TotalTime>
  <Words>150</Words>
  <Application>Microsoft Office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«Задачи художественно-творческой деятельности ГБНОУ ДУМ СПб на второе полугодие  2022-2023 учебного года»</vt:lpstr>
      <vt:lpstr>Художественная направленность. Виды художественной деятельности коллективов Дворца учащейся молодежи</vt:lpstr>
      <vt:lpstr>Участие творческих коллективов Дворца в выездных мероприятиях</vt:lpstr>
      <vt:lpstr>Выступления  в Комплексном центре социального обслуживания населения  Центрального района Санкт-Петербурга </vt:lpstr>
      <vt:lpstr>Мероприятия, организованные совместно с социальными партнерами</vt:lpstr>
      <vt:lpstr>Церемония открытия XIII Международного музыкального конкурса исполнителей на народных инструментах «ПЕТРО-ПАВЛОВСКИЕ АССАМБЛЕИ – 2023»,  посвященная 80-летию лауреата всероссийских и международных конкурсов  оркестра баянистов имени П.И. Смирнова</vt:lpstr>
      <vt:lpstr>XXII молодежные Дельфийские игры России в Саратове     21 - 26 апреля 2023 года</vt:lpstr>
      <vt:lpstr>31 мая 2023 года         ТКК «Карнавал»  Отчетный  концерт  творческих  коллективов Дворца учащейся молодежи Санкт-Петербурга, посвященный Дню защиты детей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«Школа педагога»  «Воспитание и его ценность в развитии потенциала обучающихся»</dc:title>
  <dc:creator>Алиса Золотухина</dc:creator>
  <cp:lastModifiedBy>metoduser</cp:lastModifiedBy>
  <cp:revision>60</cp:revision>
  <dcterms:created xsi:type="dcterms:W3CDTF">2022-11-16T19:10:05Z</dcterms:created>
  <dcterms:modified xsi:type="dcterms:W3CDTF">2023-01-25T17:22:00Z</dcterms:modified>
</cp:coreProperties>
</file>