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7" r:id="rId2"/>
    <p:sldId id="274" r:id="rId3"/>
    <p:sldId id="280" r:id="rId4"/>
    <p:sldId id="282" r:id="rId5"/>
    <p:sldId id="281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013176"/>
            <a:ext cx="7704856" cy="79208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Соколовская Елена Владимировна,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ГБНОУ ДУМ СПб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8424936" cy="34747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в организации образовательного процесса 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втором полугодии 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учебного года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1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229200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условий 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образовательного процесса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адаптированным  ДОП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7" y="731520"/>
            <a:ext cx="8312710" cy="39216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269 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ОВЗ различных нозологических групп:</a:t>
            </a:r>
          </a:p>
          <a:p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по зрению;</a:t>
            </a:r>
          </a:p>
          <a:p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по слуху;</a:t>
            </a:r>
          </a:p>
          <a:p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имеющих нарушения опорно-двигательного аппарата;</a:t>
            </a:r>
          </a:p>
          <a:p>
            <a:r>
              <a:rPr lang="ru-RU" dirty="0">
                <a:solidFill>
                  <a:srgbClr val="FF0000"/>
                </a:solidFill>
              </a:rPr>
              <a:t>г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тяжелыми нарушениями речи;</a:t>
            </a:r>
          </a:p>
          <a:p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с расстройствами аутистического спектра (РАС);</a:t>
            </a:r>
          </a:p>
          <a:p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с задержкой психического развития;</a:t>
            </a:r>
          </a:p>
          <a:p>
            <a:pPr algn="just"/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ж) с умственной отсталостью (интеллектуальными нарушениями).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673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373216"/>
            <a:ext cx="6512511" cy="1143000"/>
          </a:xfrm>
        </p:spPr>
        <p:txBody>
          <a:bodyPr/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образовательной деятельности 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адаптированным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 для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24936" cy="4497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психолого-педагогической помощи, реабилитации 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дифференцированной помощи, в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ассистентом (помощником) при необходимости технической помощи;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вербальной и невербальной коммуникации для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выраженными проблемами коммуникации, в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числе: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средств альтернативной или дополнительной коммуникации;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самостоятельности и независимости при освоении доступных видов деятельности;</a:t>
            </a:r>
          </a:p>
          <a:p>
            <a:pPr algn="just"/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   к   определенному   виду   деятельности   в рамках реализации дополнительных общеобразовательных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299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5013176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06563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196 абзац 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just"/>
            <a:endParaRPr lang="ru-RU" sz="2600" b="1" dirty="0"/>
          </a:p>
          <a:p>
            <a:pPr marL="0" indent="0" algn="just">
              <a:buNone/>
            </a:pP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обучения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дополнительным общеразвивающим программам и дополнительным предпрофессиональным программам для обучающихся с ограниченными возможностями здоровья, детей-инвалидов и инвалидов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увеличены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их психофизического развития в соответствии с заключением психолого-медико-педагогической комиссии для обучающихся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с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здоровья, детей-инвалидов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и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269</a:t>
            </a:r>
            <a:endParaRPr lang="ru-RU" sz="2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для обучающихся с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                                     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31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2420888"/>
            <a:ext cx="7190184" cy="1728192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8535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356157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России от 09.11.2018 № 196 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действует в настоящее время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2334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96944" cy="347472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 России от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27.07.2022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629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«Об утверждении порядка организации и осуществления образовательной деятельности по дополнительным общеобразовательным программам»</a:t>
            </a:r>
            <a:b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вступает в силу 01.03.2023 </a:t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действует до 28.02.2029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60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7027183" cy="1143000"/>
          </a:xfrm>
        </p:spPr>
        <p:txBody>
          <a:bodyPr/>
          <a:lstStyle/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ДОП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92696"/>
            <a:ext cx="8208912" cy="3474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629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7. Организация, осуществляющая образовательную деятельность,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условия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реализации дополнительных общеобразовательных программ, учитывающие законодательство РФ в области обеспечения санитарно-эпидемиологического благополучия населения.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от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28.09.2020 № 28 «Об утверждении санитарных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  2.4.3648-20   «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Санитарно-эпидемиологические требования 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организациям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воспитания и обучения, отдыха и оздоровления детей и молодежи»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95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373216"/>
            <a:ext cx="6739151" cy="785024"/>
          </a:xfrm>
        </p:spPr>
        <p:txBody>
          <a:bodyPr/>
          <a:lstStyle/>
          <a:p>
            <a:r>
              <a:rPr lang="ru-RU" sz="4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ДОП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4497680"/>
          </a:xfrm>
        </p:spPr>
        <p:txBody>
          <a:bodyPr>
            <a:normAutofit fontScale="92500" lnSpcReduction="10000"/>
          </a:bodyPr>
          <a:lstStyle/>
          <a:p>
            <a:pPr marL="342900" lvl="2" indent="-342900" algn="ctr"/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196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п.11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2" indent="0" algn="just">
              <a:buNone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</a:t>
            </a:r>
            <a:r>
              <a:rPr lang="ru-RU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обновляют дополнительные общеобразовательные программы с учетом развития науки, техники, культуры, экономики, технологий и социальной сферы.</a:t>
            </a:r>
          </a:p>
          <a:p>
            <a:pPr marL="342900" lvl="2" indent="-342900" algn="ctr"/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629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п.17. </a:t>
            </a:r>
            <a:endParaRPr lang="ru-RU" sz="2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деятельность, обновляют дополнительные общеобразовательные программы с учетом развития науки, техники, культуры, экономики, технологий и социальной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2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5157192"/>
            <a:ext cx="4352271" cy="1143000"/>
          </a:xfrm>
        </p:spPr>
        <p:txBody>
          <a:bodyPr/>
          <a:lstStyle/>
          <a:p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досуговой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496944" cy="46805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 п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24.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договорной основе оказывать услуги по реализации дополнительных общеобразовательных программ,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досуговой деятельности обучающихся педагогическим коллективам других образовательных организаций, а также молодежным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детским общественным объединениям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629 п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13, абзац 2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реализуются организацией, осуществляющей образовательную деятельность,                             как самостоятельно, так и посредством сетевых форм их реализации.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                      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договорной основе оказывать услуги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дополнительных общеобразовательных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других организаций, осуществляющих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деятельность.</a:t>
            </a:r>
          </a:p>
          <a:p>
            <a:pPr marL="0" indent="0">
              <a:buNone/>
            </a:pP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32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 обучающихся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640960" cy="4569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 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категории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учащихся:</a:t>
            </a:r>
          </a:p>
          <a:p>
            <a:pPr algn="just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дети-инвалиды;</a:t>
            </a:r>
          </a:p>
          <a:p>
            <a:pPr algn="just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инвалиды;</a:t>
            </a:r>
          </a:p>
          <a:p>
            <a:pPr algn="just"/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бучающиеся с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здоровья.</a:t>
            </a:r>
          </a:p>
          <a:p>
            <a:pPr marL="0" indent="0">
              <a:buNone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629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все три категории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дети-инвалиды;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инвалиды;</a:t>
            </a: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536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20688"/>
            <a:ext cx="7552928" cy="56498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196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19, абзац 2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должны создать специальные условия, без которых невозможно или затруднено освоение дополнительных общеобразовательных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указанными категориями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соответствии                  с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заключением психолого-медико-педагогической комиссии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629 п. 24, абзац 2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должны создать специальные условия в соответствии                                с заключением психолого-медико-педагогической комиссии 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индивидуальной программой реабилитации (</a:t>
            </a:r>
            <a:r>
              <a:rPr lang="ru-RU" sz="2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инвалида, ребенка-инвалида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676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77472" cy="53617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196 п</a:t>
            </a: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19, абзац 2</a:t>
            </a:r>
          </a:p>
          <a:p>
            <a:pPr marL="0" indent="0" algn="just">
              <a:buNone/>
            </a:pP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должны создать специальные условия, без которых невозможно или затруднено освоение дополнительных общеобразовательных программ указанными категориями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в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с заключением психолого-медико-педагогической </a:t>
            </a: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 269 п</a:t>
            </a: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26, абзац 1</a:t>
            </a:r>
          </a:p>
          <a:p>
            <a:pPr marL="0" indent="0" algn="just">
              <a:buNone/>
            </a:pPr>
            <a:r>
              <a:rPr lang="ru-RU" sz="3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 детей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 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для инвалидов также                в </a:t>
            </a:r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программой реабилитацией инвалида.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63037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602</TotalTime>
  <Words>687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Georgia</vt:lpstr>
      <vt:lpstr>Times New Roman</vt:lpstr>
      <vt:lpstr>Trebuchet MS</vt:lpstr>
      <vt:lpstr>Verdana</vt:lpstr>
      <vt:lpstr>Воздушный поток</vt:lpstr>
      <vt:lpstr>Соколовская Елена Владимировна,  заместитель директора по УВР ГБНОУ ДУМ СПб</vt:lpstr>
      <vt:lpstr>Презентация PowerPoint</vt:lpstr>
      <vt:lpstr>Презентация PowerPoint</vt:lpstr>
      <vt:lpstr>Создание условий  для реализации ДОП</vt:lpstr>
      <vt:lpstr>Обновление ДОП</vt:lpstr>
      <vt:lpstr>Организация досуговой деятельности</vt:lpstr>
      <vt:lpstr>Организация образовательной деятельности обучающихся с ОВЗ</vt:lpstr>
      <vt:lpstr>Презентация PowerPoint</vt:lpstr>
      <vt:lpstr>Презентация PowerPoint</vt:lpstr>
      <vt:lpstr>Создание специальных условий  реализации образовательного процесса  по адаптированным  ДОП</vt:lpstr>
      <vt:lpstr>Задачи образовательной деятельности  по адаптированным ДОП для обучающихся с ОВЗ</vt:lpstr>
      <vt:lpstr>Организация образовательной деятельности обучающихся с ОВЗ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«Реализация дополнительных общеобразовательных общеразвивающих программ. Организация учебно-воспитательной работы»   </dc:title>
  <dc:creator>metoduser</dc:creator>
  <cp:lastModifiedBy>metoduser</cp:lastModifiedBy>
  <cp:revision>61</cp:revision>
  <dcterms:created xsi:type="dcterms:W3CDTF">2022-01-19T14:19:44Z</dcterms:created>
  <dcterms:modified xsi:type="dcterms:W3CDTF">2023-01-26T05:55:22Z</dcterms:modified>
</cp:coreProperties>
</file>