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698" r:id="rId2"/>
    <p:sldMasterId id="2147483753" r:id="rId3"/>
  </p:sldMasterIdLst>
  <p:notesMasterIdLst>
    <p:notesMasterId r:id="rId14"/>
  </p:notesMasterIdLst>
  <p:handoutMasterIdLst>
    <p:handoutMasterId r:id="rId15"/>
  </p:handoutMasterIdLst>
  <p:sldIdLst>
    <p:sldId id="866" r:id="rId4"/>
    <p:sldId id="870" r:id="rId5"/>
    <p:sldId id="872" r:id="rId6"/>
    <p:sldId id="895" r:id="rId7"/>
    <p:sldId id="873" r:id="rId8"/>
    <p:sldId id="877" r:id="rId9"/>
    <p:sldId id="879" r:id="rId10"/>
    <p:sldId id="881" r:id="rId11"/>
    <p:sldId id="884" r:id="rId12"/>
    <p:sldId id="908" r:id="rId13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66"/>
            <p14:sldId id="870"/>
            <p14:sldId id="872"/>
            <p14:sldId id="895"/>
            <p14:sldId id="873"/>
            <p14:sldId id="877"/>
            <p14:sldId id="879"/>
            <p14:sldId id="881"/>
            <p14:sldId id="884"/>
            <p14:sldId id="908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36E"/>
    <a:srgbClr val="D0343C"/>
    <a:srgbClr val="8DB1C4"/>
    <a:srgbClr val="3D4149"/>
    <a:srgbClr val="615474"/>
    <a:srgbClr val="F9BE75"/>
    <a:srgbClr val="E4625C"/>
    <a:srgbClr val="403551"/>
    <a:srgbClr val="CECFCE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95417" autoAdjust="0"/>
  </p:normalViewPr>
  <p:slideViewPr>
    <p:cSldViewPr>
      <p:cViewPr varScale="1">
        <p:scale>
          <a:sx n="84" d="100"/>
          <a:sy n="84" d="100"/>
        </p:scale>
        <p:origin x="-278" y="-72"/>
      </p:cViewPr>
      <p:guideLst>
        <p:guide orient="horz" pos="2251"/>
        <p:guide orient="horz" pos="3159"/>
        <p:guide orient="horz" pos="981"/>
        <p:guide orient="horz" pos="3295"/>
        <p:guide orient="horz" pos="2160"/>
        <p:guide pos="3840"/>
        <p:guide pos="575"/>
        <p:guide pos="7105"/>
        <p:guide pos="7408"/>
        <p:guide pos="303"/>
        <p:guide pos="1965"/>
        <p:guide pos="5715"/>
        <p:guide pos="4384"/>
      </p:guideLst>
    </p:cSldViewPr>
  </p:slideViewPr>
  <p:outlineViewPr>
    <p:cViewPr>
      <p:scale>
        <a:sx n="33" d="100"/>
        <a:sy n="33" d="100"/>
      </p:scale>
      <p:origin x="0" y="-285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39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3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6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88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97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="" xmlns:a16="http://schemas.microsoft.com/office/drawing/2014/main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="" xmlns:a16="http://schemas.microsoft.com/office/drawing/2014/main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="" xmlns:a16="http://schemas.microsoft.com/office/drawing/2014/main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="" xmlns:a16="http://schemas.microsoft.com/office/drawing/2014/main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26408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E6D3A46D-7F78-4A59-A12D-5EE07C50BFCD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3E765F1-E837-4960-9A2B-971A41844935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="" xmlns:a16="http://schemas.microsoft.com/office/drawing/2014/main" id="{7B0794A8-5CB9-4466-B2A1-B736C2408414}"/>
              </a:ext>
            </a:extLst>
          </p:cNvPr>
          <p:cNvSpPr/>
          <p:nvPr userDrawn="1"/>
        </p:nvSpPr>
        <p:spPr>
          <a:xfrm>
            <a:off x="3208844" y="1651975"/>
            <a:ext cx="7779006" cy="5348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=""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igure">
            <a:extLst>
              <a:ext uri="{FF2B5EF4-FFF2-40B4-BE49-F238E27FC236}">
                <a16:creationId xmlns="" xmlns:a16="http://schemas.microsoft.com/office/drawing/2014/main" id="{43D2B85A-0851-443A-B2F7-A5A2AC52A21C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636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CA2A693-AE58-4C41-825A-D32BC0811ACB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F82D26C-ABC8-4121-9D52-27E8B77173C3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=""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99B1E94F-6B0A-4BB6-BFB9-6DB8090FB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909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05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B09E196A-2B73-4233-A237-4B183A27C60C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7A7148EA-E1BB-48D0-8BFB-BE2CA7C08F52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=""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D6588FD2-164B-4DDE-9260-E26517416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6093E40-6F04-4491-9C8D-06005D9BB3A5}"/>
              </a:ext>
            </a:extLst>
          </p:cNvPr>
          <p:cNvGrpSpPr/>
          <p:nvPr userDrawn="1"/>
        </p:nvGrpSpPr>
        <p:grpSpPr>
          <a:xfrm>
            <a:off x="41945" y="620688"/>
            <a:ext cx="12102727" cy="6237315"/>
            <a:chOff x="695401" y="1241443"/>
            <a:chExt cx="10898227" cy="5616559"/>
          </a:xfrm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E9CB3F7-3ABC-4104-B98A-0121ACF534AE}"/>
                </a:ext>
              </a:extLst>
            </p:cNvPr>
            <p:cNvSpPr/>
            <p:nvPr userDrawn="1"/>
          </p:nvSpPr>
          <p:spPr>
            <a:xfrm>
              <a:off x="1490608" y="1750568"/>
              <a:ext cx="10103020" cy="5107432"/>
            </a:xfrm>
            <a:custGeom>
              <a:avLst/>
              <a:gdLst>
                <a:gd name="connsiteX0" fmla="*/ 6871207 w 10103020"/>
                <a:gd name="connsiteY0" fmla="*/ 1379 h 5107432"/>
                <a:gd name="connsiteX1" fmla="*/ 10061003 w 10103020"/>
                <a:gd name="connsiteY1" fmla="*/ 2144415 h 5107432"/>
                <a:gd name="connsiteX2" fmla="*/ 8937022 w 10103020"/>
                <a:gd name="connsiteY2" fmla="*/ 5053985 h 5107432"/>
                <a:gd name="connsiteX3" fmla="*/ 8872567 w 10103020"/>
                <a:gd name="connsiteY3" fmla="*/ 5107432 h 5107432"/>
                <a:gd name="connsiteX4" fmla="*/ 13161 w 10103020"/>
                <a:gd name="connsiteY4" fmla="*/ 5107432 h 5107432"/>
                <a:gd name="connsiteX5" fmla="*/ 3817 w 10103020"/>
                <a:gd name="connsiteY5" fmla="*/ 5033897 h 5107432"/>
                <a:gd name="connsiteX6" fmla="*/ 4513496 w 10103020"/>
                <a:gd name="connsiteY6" fmla="*/ 417007 h 5107432"/>
                <a:gd name="connsiteX7" fmla="*/ 6871207 w 10103020"/>
                <a:gd name="connsiteY7" fmla="*/ 1379 h 510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3020" h="5107432">
                  <a:moveTo>
                    <a:pt x="6871207" y="1379"/>
                  </a:moveTo>
                  <a:cubicBezTo>
                    <a:pt x="9201349" y="-49256"/>
                    <a:pt x="9924407" y="1306731"/>
                    <a:pt x="10061003" y="2144415"/>
                  </a:cubicBezTo>
                  <a:cubicBezTo>
                    <a:pt x="10257314" y="3348198"/>
                    <a:pt x="9746101" y="4316998"/>
                    <a:pt x="8937022" y="5053985"/>
                  </a:cubicBezTo>
                  <a:lnTo>
                    <a:pt x="8872567" y="5107432"/>
                  </a:lnTo>
                  <a:lnTo>
                    <a:pt x="13161" y="5107432"/>
                  </a:lnTo>
                  <a:lnTo>
                    <a:pt x="3817" y="5033897"/>
                  </a:lnTo>
                  <a:cubicBezTo>
                    <a:pt x="-110911" y="3389245"/>
                    <a:pt x="2382588" y="1054048"/>
                    <a:pt x="4513496" y="417007"/>
                  </a:cubicBezTo>
                  <a:cubicBezTo>
                    <a:pt x="5440331" y="140015"/>
                    <a:pt x="6218767" y="15557"/>
                    <a:pt x="6871207" y="1379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481A0AE-40AD-4CC1-89EF-16D86FD8CD17}"/>
                </a:ext>
              </a:extLst>
            </p:cNvPr>
            <p:cNvSpPr/>
            <p:nvPr userDrawn="1"/>
          </p:nvSpPr>
          <p:spPr>
            <a:xfrm>
              <a:off x="695401" y="1241443"/>
              <a:ext cx="9953877" cy="5616559"/>
            </a:xfrm>
            <a:custGeom>
              <a:avLst/>
              <a:gdLst>
                <a:gd name="connsiteX0" fmla="*/ 8316277 w 9953877"/>
                <a:gd name="connsiteY0" fmla="*/ 1305 h 5616559"/>
                <a:gd name="connsiteX1" fmla="*/ 9953877 w 9953877"/>
                <a:gd name="connsiteY1" fmla="*/ 2552872 h 5616559"/>
                <a:gd name="connsiteX2" fmla="*/ 8605150 w 9953877"/>
                <a:gd name="connsiteY2" fmla="*/ 5468034 h 5616559"/>
                <a:gd name="connsiteX3" fmla="*/ 8447294 w 9953877"/>
                <a:gd name="connsiteY3" fmla="*/ 5616559 h 5616559"/>
                <a:gd name="connsiteX4" fmla="*/ 2330142 w 9953877"/>
                <a:gd name="connsiteY4" fmla="*/ 5616559 h 5616559"/>
                <a:gd name="connsiteX5" fmla="*/ 2101259 w 9953877"/>
                <a:gd name="connsiteY5" fmla="*/ 5468034 h 5616559"/>
                <a:gd name="connsiteX6" fmla="*/ 0 w 9953877"/>
                <a:gd name="connsiteY6" fmla="*/ 2552872 h 5616559"/>
                <a:gd name="connsiteX7" fmla="*/ 6085691 w 9953877"/>
                <a:gd name="connsiteY7" fmla="*/ 666388 h 5616559"/>
                <a:gd name="connsiteX8" fmla="*/ 8316277 w 9953877"/>
                <a:gd name="connsiteY8" fmla="*/ 1305 h 56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3877" h="5616559">
                  <a:moveTo>
                    <a:pt x="8316277" y="1305"/>
                  </a:moveTo>
                  <a:cubicBezTo>
                    <a:pt x="9547873" y="44247"/>
                    <a:pt x="9953877" y="1142193"/>
                    <a:pt x="9953877" y="2552872"/>
                  </a:cubicBezTo>
                  <a:cubicBezTo>
                    <a:pt x="9953877" y="3578820"/>
                    <a:pt x="9406759" y="4651671"/>
                    <a:pt x="8605150" y="5468034"/>
                  </a:cubicBezTo>
                  <a:lnTo>
                    <a:pt x="8447294" y="5616559"/>
                  </a:lnTo>
                  <a:lnTo>
                    <a:pt x="2330142" y="5616559"/>
                  </a:lnTo>
                  <a:lnTo>
                    <a:pt x="2101259" y="5468034"/>
                  </a:lnTo>
                  <a:cubicBezTo>
                    <a:pt x="923384" y="4651671"/>
                    <a:pt x="0" y="3578820"/>
                    <a:pt x="0" y="2552872"/>
                  </a:cubicBezTo>
                  <a:cubicBezTo>
                    <a:pt x="0" y="500976"/>
                    <a:pt x="4278785" y="1604796"/>
                    <a:pt x="6085691" y="666388"/>
                  </a:cubicBezTo>
                  <a:cubicBezTo>
                    <a:pt x="7026067" y="180244"/>
                    <a:pt x="7756460" y="-18214"/>
                    <a:pt x="8316277" y="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BEA1E088-FCC0-4BEB-ACA0-B59E2AF07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1" y="1988719"/>
            <a:ext cx="9505181" cy="3699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5675" y="5880905"/>
            <a:ext cx="3400692" cy="6478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Figure">
            <a:extLst>
              <a:ext uri="{FF2B5EF4-FFF2-40B4-BE49-F238E27FC236}">
                <a16:creationId xmlns="" xmlns:a16="http://schemas.microsoft.com/office/drawing/2014/main" id="{A97C9F97-6012-41FB-8B5B-65E606A8CDCD}"/>
              </a:ext>
            </a:extLst>
          </p:cNvPr>
          <p:cNvSpPr/>
          <p:nvPr userDrawn="1"/>
        </p:nvSpPr>
        <p:spPr>
          <a:xfrm>
            <a:off x="303229" y="1621497"/>
            <a:ext cx="1049353" cy="106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6" name="Figure">
            <a:extLst>
              <a:ext uri="{FF2B5EF4-FFF2-40B4-BE49-F238E27FC236}">
                <a16:creationId xmlns="" xmlns:a16="http://schemas.microsoft.com/office/drawing/2014/main" id="{A3638349-9CD9-430D-99DB-C2B0F278F4AC}"/>
              </a:ext>
            </a:extLst>
          </p:cNvPr>
          <p:cNvSpPr/>
          <p:nvPr userDrawn="1"/>
        </p:nvSpPr>
        <p:spPr>
          <a:xfrm rot="10800000">
            <a:off x="1487488" y="1643744"/>
            <a:ext cx="724406" cy="68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552182" cy="2852737"/>
          </a:xfrm>
        </p:spPr>
        <p:txBody>
          <a:bodyPr lIns="0" anchor="b">
            <a:noAutofit/>
          </a:bodyPr>
          <a:lstStyle>
            <a:lvl1pPr>
              <a:defRPr sz="115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BD05D1D-5FB4-4F4A-B9D3-9E6F632B7EAC}"/>
              </a:ext>
            </a:extLst>
          </p:cNvPr>
          <p:cNvGrpSpPr/>
          <p:nvPr userDrawn="1"/>
        </p:nvGrpSpPr>
        <p:grpSpPr>
          <a:xfrm>
            <a:off x="5231904" y="-1"/>
            <a:ext cx="6960097" cy="6661131"/>
            <a:chOff x="6384032" y="0"/>
            <a:chExt cx="5807969" cy="5558492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F6E6B168-566B-473C-AA14-D312485321F1}"/>
                </a:ext>
              </a:extLst>
            </p:cNvPr>
            <p:cNvSpPr/>
            <p:nvPr userDrawn="1"/>
          </p:nvSpPr>
          <p:spPr>
            <a:xfrm>
              <a:off x="8329881" y="1"/>
              <a:ext cx="3862120" cy="4184987"/>
            </a:xfrm>
            <a:custGeom>
              <a:avLst/>
              <a:gdLst>
                <a:gd name="connsiteX0" fmla="*/ 72632 w 3862120"/>
                <a:gd name="connsiteY0" fmla="*/ 0 h 4184987"/>
                <a:gd name="connsiteX1" fmla="*/ 3862120 w 3862120"/>
                <a:gd name="connsiteY1" fmla="*/ 0 h 4184987"/>
                <a:gd name="connsiteX2" fmla="*/ 3862120 w 3862120"/>
                <a:gd name="connsiteY2" fmla="*/ 4018645 h 4184987"/>
                <a:gd name="connsiteX3" fmla="*/ 3849798 w 3862120"/>
                <a:gd name="connsiteY3" fmla="*/ 4027418 h 4184987"/>
                <a:gd name="connsiteX4" fmla="*/ 3409263 w 3862120"/>
                <a:gd name="connsiteY4" fmla="*/ 4179440 h 4184987"/>
                <a:gd name="connsiteX5" fmla="*/ 11722 w 3862120"/>
                <a:gd name="connsiteY5" fmla="*/ 786066 h 4184987"/>
                <a:gd name="connsiteX6" fmla="*/ 49002 w 3862120"/>
                <a:gd name="connsiteY6" fmla="*/ 88876 h 41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120" h="4184987">
                  <a:moveTo>
                    <a:pt x="72632" y="0"/>
                  </a:moveTo>
                  <a:lnTo>
                    <a:pt x="3862120" y="0"/>
                  </a:lnTo>
                  <a:lnTo>
                    <a:pt x="3862120" y="4018645"/>
                  </a:lnTo>
                  <a:lnTo>
                    <a:pt x="3849798" y="4027418"/>
                  </a:lnTo>
                  <a:cubicBezTo>
                    <a:pt x="3719683" y="4109955"/>
                    <a:pt x="3573386" y="4162923"/>
                    <a:pt x="3409263" y="4179440"/>
                  </a:cubicBezTo>
                  <a:cubicBezTo>
                    <a:pt x="2096287" y="4311293"/>
                    <a:pt x="139121" y="2061203"/>
                    <a:pt x="11722" y="786066"/>
                  </a:cubicBezTo>
                  <a:cubicBezTo>
                    <a:pt x="-12601" y="547032"/>
                    <a:pt x="1454" y="312714"/>
                    <a:pt x="49002" y="8887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2E96AA19-84B7-430D-8805-1FC9E3124763}"/>
                </a:ext>
              </a:extLst>
            </p:cNvPr>
            <p:cNvSpPr/>
            <p:nvPr userDrawn="1"/>
          </p:nvSpPr>
          <p:spPr>
            <a:xfrm>
              <a:off x="7390509" y="0"/>
              <a:ext cx="4801492" cy="4017462"/>
            </a:xfrm>
            <a:custGeom>
              <a:avLst/>
              <a:gdLst>
                <a:gd name="connsiteX0" fmla="*/ 2063453 w 4801492"/>
                <a:gd name="connsiteY0" fmla="*/ 0 h 4017462"/>
                <a:gd name="connsiteX1" fmla="*/ 4801492 w 4801492"/>
                <a:gd name="connsiteY1" fmla="*/ 0 h 4017462"/>
                <a:gd name="connsiteX2" fmla="*/ 4801492 w 4801492"/>
                <a:gd name="connsiteY2" fmla="*/ 3620618 h 4017462"/>
                <a:gd name="connsiteX3" fmla="*/ 4540736 w 4801492"/>
                <a:gd name="connsiteY3" fmla="*/ 3716067 h 4017462"/>
                <a:gd name="connsiteX4" fmla="*/ 3663094 w 4801492"/>
                <a:gd name="connsiteY4" fmla="*/ 3936581 h 4017462"/>
                <a:gd name="connsiteX5" fmla="*/ 88907 w 4801492"/>
                <a:gd name="connsiteY5" fmla="*/ 3068732 h 4017462"/>
                <a:gd name="connsiteX6" fmla="*/ 1919217 w 4801492"/>
                <a:gd name="connsiteY6" fmla="*/ 89093 h 40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1492" h="4017462">
                  <a:moveTo>
                    <a:pt x="2063453" y="0"/>
                  </a:moveTo>
                  <a:lnTo>
                    <a:pt x="4801492" y="0"/>
                  </a:lnTo>
                  <a:lnTo>
                    <a:pt x="4801492" y="3620618"/>
                  </a:lnTo>
                  <a:lnTo>
                    <a:pt x="4540736" y="3716067"/>
                  </a:lnTo>
                  <a:cubicBezTo>
                    <a:pt x="4233752" y="3819100"/>
                    <a:pt x="3933647" y="3892546"/>
                    <a:pt x="3663094" y="3936581"/>
                  </a:cubicBezTo>
                  <a:cubicBezTo>
                    <a:pt x="2220509" y="4171435"/>
                    <a:pt x="473668" y="3898601"/>
                    <a:pt x="88907" y="3068732"/>
                  </a:cubicBezTo>
                  <a:cubicBezTo>
                    <a:pt x="-310361" y="2209732"/>
                    <a:pt x="694404" y="899190"/>
                    <a:pt x="1919217" y="89093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5505493-CC1B-41AE-918B-437E8B2856BA}"/>
                </a:ext>
              </a:extLst>
            </p:cNvPr>
            <p:cNvSpPr/>
            <p:nvPr userDrawn="1"/>
          </p:nvSpPr>
          <p:spPr>
            <a:xfrm>
              <a:off x="6831384" y="0"/>
              <a:ext cx="5360617" cy="3642236"/>
            </a:xfrm>
            <a:custGeom>
              <a:avLst/>
              <a:gdLst>
                <a:gd name="connsiteX0" fmla="*/ 320472 w 5360617"/>
                <a:gd name="connsiteY0" fmla="*/ 0 h 3642236"/>
                <a:gd name="connsiteX1" fmla="*/ 5360617 w 5360617"/>
                <a:gd name="connsiteY1" fmla="*/ 0 h 3642236"/>
                <a:gd name="connsiteX2" fmla="*/ 5360617 w 5360617"/>
                <a:gd name="connsiteY2" fmla="*/ 3227025 h 3642236"/>
                <a:gd name="connsiteX3" fmla="*/ 5351732 w 5360617"/>
                <a:gd name="connsiteY3" fmla="*/ 3232995 h 3642236"/>
                <a:gd name="connsiteX4" fmla="*/ 4028504 w 5360617"/>
                <a:gd name="connsiteY4" fmla="*/ 3642236 h 3642236"/>
                <a:gd name="connsiteX5" fmla="*/ 0 w 5360617"/>
                <a:gd name="connsiteY5" fmla="*/ 624863 h 3642236"/>
                <a:gd name="connsiteX6" fmla="*/ 286013 w 5360617"/>
                <a:gd name="connsiteY6" fmla="*/ 23255 h 364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617" h="3642236">
                  <a:moveTo>
                    <a:pt x="320472" y="0"/>
                  </a:moveTo>
                  <a:lnTo>
                    <a:pt x="5360617" y="0"/>
                  </a:lnTo>
                  <a:lnTo>
                    <a:pt x="5360617" y="3227025"/>
                  </a:lnTo>
                  <a:lnTo>
                    <a:pt x="5351732" y="3232995"/>
                  </a:lnTo>
                  <a:cubicBezTo>
                    <a:pt x="4933670" y="3488463"/>
                    <a:pt x="4475851" y="3642236"/>
                    <a:pt x="4028504" y="3642236"/>
                  </a:cubicBezTo>
                  <a:cubicBezTo>
                    <a:pt x="2596996" y="3642236"/>
                    <a:pt x="0" y="2067594"/>
                    <a:pt x="0" y="624863"/>
                  </a:cubicBezTo>
                  <a:cubicBezTo>
                    <a:pt x="0" y="354352"/>
                    <a:pt x="105767" y="161846"/>
                    <a:pt x="286013" y="23255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181426F-5F00-40E9-AA9A-0496C69403A1}"/>
                </a:ext>
              </a:extLst>
            </p:cNvPr>
            <p:cNvSpPr/>
            <p:nvPr userDrawn="1"/>
          </p:nvSpPr>
          <p:spPr>
            <a:xfrm>
              <a:off x="11397987" y="3867634"/>
              <a:ext cx="794014" cy="1182847"/>
            </a:xfrm>
            <a:custGeom>
              <a:avLst/>
              <a:gdLst>
                <a:gd name="connsiteX0" fmla="*/ 794014 w 794014"/>
                <a:gd name="connsiteY0" fmla="*/ 0 h 1182847"/>
                <a:gd name="connsiteX1" fmla="*/ 794014 w 794014"/>
                <a:gd name="connsiteY1" fmla="*/ 1127001 h 1182847"/>
                <a:gd name="connsiteX2" fmla="*/ 772413 w 794014"/>
                <a:gd name="connsiteY2" fmla="*/ 1134386 h 1182847"/>
                <a:gd name="connsiteX3" fmla="*/ 89247 w 794014"/>
                <a:gd name="connsiteY3" fmla="*/ 1098613 h 1182847"/>
                <a:gd name="connsiteX4" fmla="*/ 265906 w 794014"/>
                <a:gd name="connsiteY4" fmla="*/ 295654 h 1182847"/>
                <a:gd name="connsiteX5" fmla="*/ 696781 w 794014"/>
                <a:gd name="connsiteY5" fmla="*/ 18560 h 11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014" h="1182847">
                  <a:moveTo>
                    <a:pt x="794014" y="0"/>
                  </a:moveTo>
                  <a:lnTo>
                    <a:pt x="794014" y="1127001"/>
                  </a:lnTo>
                  <a:lnTo>
                    <a:pt x="772413" y="1134386"/>
                  </a:lnTo>
                  <a:cubicBezTo>
                    <a:pt x="496558" y="1208896"/>
                    <a:pt x="195467" y="1197878"/>
                    <a:pt x="89247" y="1098613"/>
                  </a:cubicBezTo>
                  <a:cubicBezTo>
                    <a:pt x="-80777" y="939851"/>
                    <a:pt x="-224" y="579696"/>
                    <a:pt x="265906" y="295654"/>
                  </a:cubicBezTo>
                  <a:cubicBezTo>
                    <a:pt x="399007" y="154723"/>
                    <a:pt x="553905" y="59098"/>
                    <a:pt x="696781" y="1856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="" xmlns:a16="http://schemas.microsoft.com/office/drawing/2014/main" id="{02F9D22C-FFCD-4847-91CD-37F4DCBD6075}"/>
                </a:ext>
              </a:extLst>
            </p:cNvPr>
            <p:cNvSpPr/>
            <p:nvPr userDrawn="1"/>
          </p:nvSpPr>
          <p:spPr>
            <a:xfrm>
              <a:off x="6384032" y="164824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="" xmlns:a16="http://schemas.microsoft.com/office/drawing/2014/main" id="{7CFEC0CE-FB43-4333-9853-7B5924F208AC}"/>
                </a:ext>
              </a:extLst>
            </p:cNvPr>
            <p:cNvSpPr/>
            <p:nvPr userDrawn="1"/>
          </p:nvSpPr>
          <p:spPr>
            <a:xfrm>
              <a:off x="10139329" y="4982756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0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CADDE6-2F8A-471E-A518-BB13DA06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46C1B7-14B4-4C6B-8DF9-AFB9829E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749B972-84A1-4343-BCEB-B050BA69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8FF48D-D008-47E7-B3ED-D6F0B4FF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0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=""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=""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=""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76593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6D417A-FFFC-4C38-B511-2722630C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9C8D7D-4E0A-454B-A79D-902EC54D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04BDBD-06AB-4C31-B0F2-5DD5B4BE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811E0C-F3A6-4B16-B9AB-5E3667F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E38BFA-BFF6-490C-A0BA-416294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5CF87B-2F0A-4942-B880-E8B34C5B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2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ED006-0636-42F1-9CDF-76666726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D36E0F-BBDE-45B8-A505-73F0AE5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A88661E-F16E-4409-B697-46876AB7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35D03C0-D476-4B22-AB2A-BA13BA5C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24A3DD0-1B03-47CD-9B52-1B55BFD7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4A505A7-5B4D-4CC0-855A-D8B27D3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CBB9F58-8B33-4A6B-83B6-DACBFF55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A68-E101-43C8-B949-D8505E24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2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4C187B-8DFC-4E18-8A9E-DEF483D4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8CF1B9-C192-4ED5-8F68-EECA7418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B9952C-E188-44F7-B6AC-FEAD53B95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D02327-A8DE-42E1-B8ED-620CCC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443995-4F62-42E0-B06A-F6DF5AE8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8A0555-7BBD-4C3E-81F3-FF0C1E2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6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="" xmlns:a16="http://schemas.microsoft.com/office/drawing/2014/main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="" xmlns:a16="http://schemas.microsoft.com/office/drawing/2014/main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="" xmlns:a16="http://schemas.microsoft.com/office/drawing/2014/main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="" xmlns:a16="http://schemas.microsoft.com/office/drawing/2014/main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27953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063F18-26BE-440C-8365-DBFFCAFF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5D0AD9F-8698-4DE9-B5C3-5A411C6C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1F8511-FDD6-4BC9-9817-97FAF38E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6E8457-7F83-48BF-B23C-E2D90546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E49A64-2BF7-4F52-8193-200FAF37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7E87D1-7122-4984-8CBE-AAA7EC69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0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75A18-C7BB-4A58-BFDC-25892F9D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4CCC6E-55D7-4343-85BB-C0C54327A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C68ACC-43DC-4377-8A40-C0B6C151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07C815-BA82-4032-9939-8245E0F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AD39EA-5B18-4FD5-A2CE-AEC5F7F8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8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5393DF-F0D3-438F-A020-FADDF18C8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36B2C9-FF10-47A1-BB7D-7B37D1FB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E18FE7-5958-4284-9AC4-3C364206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6196B1-38F8-4FA2-9040-4D7BE424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D1661-8695-4862-93E8-E000D83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34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/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/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/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=""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=""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=""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106801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9A5997A6-0989-4ABE-9EE2-FAC905B671FA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=""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=""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=""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9723622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0258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5E753932-AFD4-4105-9EE3-5F7970C93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155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3" name="Picture Placeholder 29">
            <a:extLst>
              <a:ext uri="{FF2B5EF4-FFF2-40B4-BE49-F238E27FC236}">
                <a16:creationId xmlns="" xmlns:a16="http://schemas.microsoft.com/office/drawing/2014/main" id="{7B140BD1-698E-4732-9187-BE372F8EAB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0D54997-06A4-499B-8E6A-8EF1A89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F3C88D-292F-4F8A-8FA3-E750F0E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8C7DAC-648B-41B2-BAA1-D87B88405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073268-5839-4ECF-A52B-BE90FB6F5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A0931-55D2-4DD7-B350-755D5AC96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14" r:id="rId3"/>
    <p:sldLayoutId id="2147483927" r:id="rId4"/>
    <p:sldLayoutId id="2147483936" r:id="rId5"/>
    <p:sldLayoutId id="2147483915" r:id="rId6"/>
    <p:sldLayoutId id="2147483929" r:id="rId7"/>
    <p:sldLayoutId id="2147483945" r:id="rId8"/>
    <p:sldLayoutId id="2147483946" r:id="rId9"/>
    <p:sldLayoutId id="2147483937" r:id="rId10"/>
    <p:sldLayoutId id="2147483942" r:id="rId11"/>
    <p:sldLayoutId id="2147483943" r:id="rId12"/>
    <p:sldLayoutId id="2147483938" r:id="rId13"/>
    <p:sldLayoutId id="2147483939" r:id="rId14"/>
    <p:sldLayoutId id="2147483918" r:id="rId15"/>
    <p:sldLayoutId id="2147483944" r:id="rId16"/>
    <p:sldLayoutId id="2147483916" r:id="rId17"/>
    <p:sldLayoutId id="2147483917" r:id="rId18"/>
    <p:sldLayoutId id="2147483920" r:id="rId19"/>
    <p:sldLayoutId id="2147483921" r:id="rId20"/>
    <p:sldLayoutId id="2147483922" r:id="rId21"/>
    <p:sldLayoutId id="2147483923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9.png"/><Relationship Id="rId18" Type="http://schemas.openxmlformats.org/officeDocument/2006/relationships/image" Target="../media/image29.svg"/><Relationship Id="rId26" Type="http://schemas.openxmlformats.org/officeDocument/2006/relationships/image" Target="../media/image37.svg"/><Relationship Id="rId3" Type="http://schemas.openxmlformats.org/officeDocument/2006/relationships/image" Target="../media/image24.png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image" Target="../media/image23.svg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svg"/><Relationship Id="rId11" Type="http://schemas.openxmlformats.org/officeDocument/2006/relationships/image" Target="../media/image28.png"/><Relationship Id="rId24" Type="http://schemas.openxmlformats.org/officeDocument/2006/relationships/image" Target="../media/image35.sv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10" Type="http://schemas.openxmlformats.org/officeDocument/2006/relationships/image" Target="../media/image21.svg"/><Relationship Id="rId19" Type="http://schemas.openxmlformats.org/officeDocument/2006/relationships/image" Target="../media/image32.png"/><Relationship Id="rId4" Type="http://schemas.openxmlformats.org/officeDocument/2006/relationships/image" Target="../media/image15.svg"/><Relationship Id="rId9" Type="http://schemas.openxmlformats.org/officeDocument/2006/relationships/image" Target="../media/image27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432" y="2420888"/>
            <a:ext cx="7776864" cy="2387600"/>
          </a:xfrm>
        </p:spPr>
        <p:txBody>
          <a:bodyPr>
            <a:noAutofit/>
          </a:bodyPr>
          <a:lstStyle/>
          <a:p>
            <a:r>
              <a:rPr lang="ru-RU" sz="2800" b="0" dirty="0"/>
              <a:t>«Развитие Российского движения детей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и </a:t>
            </a:r>
            <a:r>
              <a:rPr lang="ru-RU" sz="2800" b="0" dirty="0"/>
              <a:t>молодежи «Движение первых».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Направление </a:t>
            </a:r>
            <a:r>
              <a:rPr lang="ru-RU" sz="2800" b="0" dirty="0"/>
              <a:t>работы ГБНОУ ДУМ СПб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как </a:t>
            </a:r>
            <a:r>
              <a:rPr lang="ru-RU" sz="2800" b="0" dirty="0"/>
              <a:t>координационного центра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для </a:t>
            </a:r>
            <a:r>
              <a:rPr lang="ru-RU" sz="2800" b="0" dirty="0"/>
              <a:t>обучающихся профессиональных образовательных учреждений»</a:t>
            </a:r>
            <a:endParaRPr lang="en-US" sz="2800" dirty="0"/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E6DCAC89-5D68-4BB2-9B66-DFA32988E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4272" y="5301208"/>
            <a:ext cx="3575720" cy="11247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Докладчик:  Смирнова </a:t>
            </a:r>
            <a:endParaRPr lang="ru-RU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Александра </a:t>
            </a:r>
            <a:r>
              <a:rPr lang="ru-RU" sz="1600" dirty="0"/>
              <a:t>Валерьевна </a:t>
            </a:r>
            <a:endParaRPr lang="ru-RU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педагог-организатор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опорного </a:t>
            </a:r>
            <a:r>
              <a:rPr lang="ru-RU" sz="1600" dirty="0"/>
              <a:t>центра </a:t>
            </a:r>
            <a:r>
              <a:rPr lang="ru-RU" sz="1600" dirty="0" smtClean="0"/>
              <a:t>социально-гуманитарной </a:t>
            </a:r>
            <a:r>
              <a:rPr lang="ru-RU" sz="1600" dirty="0"/>
              <a:t>направленности</a:t>
            </a:r>
            <a:endParaRPr lang="en-US" sz="1600" dirty="0"/>
          </a:p>
        </p:txBody>
      </p:sp>
      <p:pic>
        <p:nvPicPr>
          <p:cNvPr id="12" name="Picture 4" descr="\\10.10.10.10\docs\Отдел проектов и молодёжных социальных инициатив\Типография\Логотипы\Совет №2 (обводк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02521"/>
            <a:ext cx="1296144" cy="12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10.10.10.10\docs\Отдел проектов и молодёжных социальных инициатив\Типография\Логотипы\лого голуб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73" y="289935"/>
            <a:ext cx="1224136" cy="122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359786" y="292766"/>
            <a:ext cx="1224000" cy="1224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871864" y="292766"/>
            <a:ext cx="1224000" cy="1224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432" y="2420888"/>
            <a:ext cx="7776864" cy="2387600"/>
          </a:xfrm>
        </p:spPr>
        <p:txBody>
          <a:bodyPr>
            <a:noAutofit/>
          </a:bodyPr>
          <a:lstStyle/>
          <a:p>
            <a:r>
              <a:rPr lang="ru-RU" sz="2800" b="0" dirty="0"/>
              <a:t>«Развитие Российского движения детей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и </a:t>
            </a:r>
            <a:r>
              <a:rPr lang="ru-RU" sz="2800" b="0" dirty="0"/>
              <a:t>молодежи «Движение первых».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Направление </a:t>
            </a:r>
            <a:r>
              <a:rPr lang="ru-RU" sz="2800" b="0" dirty="0"/>
              <a:t>работы ГБНОУ ДУМ СПб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как </a:t>
            </a:r>
            <a:r>
              <a:rPr lang="ru-RU" sz="2800" b="0" dirty="0"/>
              <a:t>координационного центра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для </a:t>
            </a:r>
            <a:r>
              <a:rPr lang="ru-RU" sz="2800" b="0" dirty="0"/>
              <a:t>обучающихся профессиональных образовательных учреждений»</a:t>
            </a:r>
            <a:endParaRPr lang="en-US" sz="2800" dirty="0"/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E6DCAC89-5D68-4BB2-9B66-DFA32988E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4272" y="5301208"/>
            <a:ext cx="3575720" cy="11247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Докладчик:  Смирнова </a:t>
            </a:r>
            <a:endParaRPr lang="ru-RU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Александра </a:t>
            </a:r>
            <a:r>
              <a:rPr lang="ru-RU" sz="1600" dirty="0"/>
              <a:t>Валерьевна </a:t>
            </a:r>
            <a:endParaRPr lang="ru-RU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педагог-организатор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опорного </a:t>
            </a:r>
            <a:r>
              <a:rPr lang="ru-RU" sz="1600" dirty="0"/>
              <a:t>центра </a:t>
            </a:r>
            <a:r>
              <a:rPr lang="ru-RU" sz="1600" dirty="0" smtClean="0"/>
              <a:t>социально-гуманитарной </a:t>
            </a:r>
            <a:r>
              <a:rPr lang="ru-RU" sz="1600" dirty="0"/>
              <a:t>направленности</a:t>
            </a:r>
            <a:endParaRPr lang="en-US" sz="1600" dirty="0"/>
          </a:p>
        </p:txBody>
      </p:sp>
      <p:pic>
        <p:nvPicPr>
          <p:cNvPr id="12" name="Picture 4" descr="\\10.10.10.10\docs\Отдел проектов и молодёжных социальных инициатив\Типография\Логотипы\Совет №2 (обводк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02521"/>
            <a:ext cx="1296144" cy="12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10.10.10.10\docs\Отдел проектов и молодёжных социальных инициатив\Типография\Логотипы\лого голуб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73" y="289935"/>
            <a:ext cx="1224136" cy="122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359786" y="292766"/>
            <a:ext cx="1224000" cy="1224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871864" y="292766"/>
            <a:ext cx="1224000" cy="1224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F6DCFE65-1BF7-4583-95DD-C16D26CCB0DB}"/>
              </a:ext>
            </a:extLst>
          </p:cNvPr>
          <p:cNvGrpSpPr/>
          <p:nvPr/>
        </p:nvGrpSpPr>
        <p:grpSpPr>
          <a:xfrm>
            <a:off x="600471" y="4302091"/>
            <a:ext cx="1467402" cy="1199551"/>
            <a:chOff x="1921112" y="114053"/>
            <a:chExt cx="8110307" cy="6629895"/>
          </a:xfrm>
        </p:grpSpPr>
        <p:sp>
          <p:nvSpPr>
            <p:cNvPr id="89" name="Figure">
              <a:extLst>
                <a:ext uri="{FF2B5EF4-FFF2-40B4-BE49-F238E27FC236}">
                  <a16:creationId xmlns="" xmlns:a16="http://schemas.microsoft.com/office/drawing/2014/main" id="{3B74A785-3624-43BB-A740-BC0D695DFE36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0" name="Figure">
              <a:extLst>
                <a:ext uri="{FF2B5EF4-FFF2-40B4-BE49-F238E27FC236}">
                  <a16:creationId xmlns="" xmlns:a16="http://schemas.microsoft.com/office/drawing/2014/main" id="{AC1D07C2-EC37-48BA-AD95-479A2D98AA2C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1" name="Figure">
              <a:extLst>
                <a:ext uri="{FF2B5EF4-FFF2-40B4-BE49-F238E27FC236}">
                  <a16:creationId xmlns="" xmlns:a16="http://schemas.microsoft.com/office/drawing/2014/main" id="{7A3EBCD5-9F52-4EE8-A2A4-00D82F2DD40B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2" name="Figure">
              <a:extLst>
                <a:ext uri="{FF2B5EF4-FFF2-40B4-BE49-F238E27FC236}">
                  <a16:creationId xmlns="" xmlns:a16="http://schemas.microsoft.com/office/drawing/2014/main" id="{0602B3D1-34D0-4EC2-93F9-52121D9D7836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3" name="Figure">
              <a:extLst>
                <a:ext uri="{FF2B5EF4-FFF2-40B4-BE49-F238E27FC236}">
                  <a16:creationId xmlns="" xmlns:a16="http://schemas.microsoft.com/office/drawing/2014/main" id="{C94444AD-F449-48FE-A024-C229BBE1AEE5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4" name="Figure">
              <a:extLst>
                <a:ext uri="{FF2B5EF4-FFF2-40B4-BE49-F238E27FC236}">
                  <a16:creationId xmlns="" xmlns:a16="http://schemas.microsoft.com/office/drawing/2014/main" id="{4358133C-3CB3-4CC2-941F-9BB8171C26E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257A48A-5FCD-4F03-9417-52B37EC9E2E9}"/>
              </a:ext>
            </a:extLst>
          </p:cNvPr>
          <p:cNvGrpSpPr/>
          <p:nvPr/>
        </p:nvGrpSpPr>
        <p:grpSpPr>
          <a:xfrm>
            <a:off x="676820" y="1901031"/>
            <a:ext cx="1467402" cy="1199551"/>
            <a:chOff x="1921112" y="114053"/>
            <a:chExt cx="8110307" cy="6629895"/>
          </a:xfrm>
        </p:grpSpPr>
        <p:sp>
          <p:nvSpPr>
            <p:cNvPr id="82" name="Figure">
              <a:extLst>
                <a:ext uri="{FF2B5EF4-FFF2-40B4-BE49-F238E27FC236}">
                  <a16:creationId xmlns="" xmlns:a16="http://schemas.microsoft.com/office/drawing/2014/main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3" name="Figure">
              <a:extLst>
                <a:ext uri="{FF2B5EF4-FFF2-40B4-BE49-F238E27FC236}">
                  <a16:creationId xmlns="" xmlns:a16="http://schemas.microsoft.com/office/drawing/2014/main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4" name="Figure">
              <a:extLst>
                <a:ext uri="{FF2B5EF4-FFF2-40B4-BE49-F238E27FC236}">
                  <a16:creationId xmlns="" xmlns:a16="http://schemas.microsoft.com/office/drawing/2014/main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5" name="Figure">
              <a:extLst>
                <a:ext uri="{FF2B5EF4-FFF2-40B4-BE49-F238E27FC236}">
                  <a16:creationId xmlns="" xmlns:a16="http://schemas.microsoft.com/office/drawing/2014/main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6" name="Figure">
              <a:extLst>
                <a:ext uri="{FF2B5EF4-FFF2-40B4-BE49-F238E27FC236}">
                  <a16:creationId xmlns="" xmlns:a16="http://schemas.microsoft.com/office/drawing/2014/main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7" name="Figure">
              <a:extLst>
                <a:ext uri="{FF2B5EF4-FFF2-40B4-BE49-F238E27FC236}">
                  <a16:creationId xmlns="" xmlns:a16="http://schemas.microsoft.com/office/drawing/2014/main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Итоги первого полугодия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2022-2023 </a:t>
            </a:r>
            <a:r>
              <a:rPr lang="ru-RU" dirty="0"/>
              <a:t>учебного </a:t>
            </a:r>
            <a:r>
              <a:rPr lang="ru-RU" dirty="0" smtClean="0"/>
              <a:t>года ОЦСГН</a:t>
            </a: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E0578806-54D9-4D37-B865-BA2600D47AAD}"/>
              </a:ext>
            </a:extLst>
          </p:cNvPr>
          <p:cNvSpPr txBox="1"/>
          <p:nvPr/>
        </p:nvSpPr>
        <p:spPr>
          <a:xfrm>
            <a:off x="2495600" y="1556803"/>
            <a:ext cx="2982086" cy="2031325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Санкт-Петербургское движение добровольцев «Наше будущее в наших руках»: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endParaRPr lang="ru-RU" sz="1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accent1"/>
                </a:solidFill>
              </a:rPr>
              <a:t>10 </a:t>
            </a:r>
            <a:r>
              <a:rPr lang="ru-RU" sz="2400" b="1" dirty="0">
                <a:solidFill>
                  <a:schemeClr val="accent1"/>
                </a:solidFill>
              </a:rPr>
              <a:t>мероприятий 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accent1"/>
                </a:solidFill>
              </a:rPr>
              <a:t>(</a:t>
            </a:r>
            <a:r>
              <a:rPr lang="ru-RU" sz="2400" b="1" dirty="0">
                <a:solidFill>
                  <a:schemeClr val="accent1"/>
                </a:solidFill>
              </a:rPr>
              <a:t>2113 человек)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CC622461-4704-41D9-A52C-03B8AD9FE67F}"/>
              </a:ext>
            </a:extLst>
          </p:cNvPr>
          <p:cNvSpPr txBox="1"/>
          <p:nvPr/>
        </p:nvSpPr>
        <p:spPr>
          <a:xfrm>
            <a:off x="2351584" y="3901816"/>
            <a:ext cx="2982086" cy="1477328"/>
          </a:xfrm>
          <a:prstGeom prst="rect">
            <a:avLst/>
          </a:prstGeom>
          <a:noFill/>
          <a:ln>
            <a:noFill/>
          </a:ln>
        </p:spPr>
        <p:txBody>
          <a:bodyPr wrap="square" tIns="182880" bIns="0" rtlCol="0" anchor="b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Совет учащейся молодежи Санкт-Петербурга: 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accent1"/>
                </a:solidFill>
              </a:rPr>
              <a:t>9 </a:t>
            </a:r>
            <a:r>
              <a:rPr lang="ru-RU" sz="2400" b="1" dirty="0">
                <a:solidFill>
                  <a:schemeClr val="accent1"/>
                </a:solidFill>
              </a:rPr>
              <a:t>мероприятий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(</a:t>
            </a:r>
            <a:r>
              <a:rPr lang="ru-RU" sz="2400" b="1" dirty="0">
                <a:solidFill>
                  <a:schemeClr val="accent1"/>
                </a:solidFill>
              </a:rPr>
              <a:t>201 человек)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BF66E086-42AB-4B5C-8F92-D1313B24C01C}"/>
              </a:ext>
            </a:extLst>
          </p:cNvPr>
          <p:cNvSpPr txBox="1"/>
          <p:nvPr/>
        </p:nvSpPr>
        <p:spPr>
          <a:xfrm>
            <a:off x="8328248" y="1438978"/>
            <a:ext cx="2982086" cy="2123658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Профилактика </a:t>
            </a:r>
            <a:r>
              <a:rPr lang="ru-RU" b="1" dirty="0">
                <a:solidFill>
                  <a:schemeClr val="accent1"/>
                </a:solidFill>
              </a:rPr>
              <a:t>асоциальных явлений в молодежной среде: 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accent1"/>
                </a:solidFill>
              </a:rPr>
              <a:t>1 </a:t>
            </a:r>
            <a:r>
              <a:rPr lang="ru-RU" sz="2400" b="1" dirty="0">
                <a:solidFill>
                  <a:schemeClr val="accent1"/>
                </a:solidFill>
              </a:rPr>
              <a:t>мероприятие 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accent1"/>
                </a:solidFill>
              </a:rPr>
              <a:t>(</a:t>
            </a:r>
            <a:r>
              <a:rPr lang="ru-RU" sz="2400" b="1" dirty="0">
                <a:solidFill>
                  <a:schemeClr val="accent1"/>
                </a:solidFill>
              </a:rPr>
              <a:t>45 человек)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12C40FFA-3EF7-4EFD-B587-051D8788C633}"/>
              </a:ext>
            </a:extLst>
          </p:cNvPr>
          <p:cNvSpPr txBox="1"/>
          <p:nvPr/>
        </p:nvSpPr>
        <p:spPr>
          <a:xfrm>
            <a:off x="8256240" y="3657052"/>
            <a:ext cx="2982086" cy="1938992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Сопровождение участников конкурса «Большая перемена» на полуфинал и финал конкурса</a:t>
            </a:r>
            <a:r>
              <a:rPr lang="ru-RU" b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2 выезда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(44 человека)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="" xmlns:a16="http://schemas.microsoft.com/office/drawing/2014/main" id="{768D21FD-8234-4075-A6FF-CF521B2CC9F5}"/>
              </a:ext>
            </a:extLst>
          </p:cNvPr>
          <p:cNvGrpSpPr/>
          <p:nvPr/>
        </p:nvGrpSpPr>
        <p:grpSpPr>
          <a:xfrm>
            <a:off x="6644272" y="4161275"/>
            <a:ext cx="1467402" cy="1199551"/>
            <a:chOff x="1921112" y="114053"/>
            <a:chExt cx="8110307" cy="6629895"/>
          </a:xfrm>
        </p:grpSpPr>
        <p:sp>
          <p:nvSpPr>
            <p:cNvPr id="175" name="Figure">
              <a:extLst>
                <a:ext uri="{FF2B5EF4-FFF2-40B4-BE49-F238E27FC236}">
                  <a16:creationId xmlns="" xmlns:a16="http://schemas.microsoft.com/office/drawing/2014/main" id="{AC136F66-D48F-4ADC-96BD-67D5341821D6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6" name="Figure">
              <a:extLst>
                <a:ext uri="{FF2B5EF4-FFF2-40B4-BE49-F238E27FC236}">
                  <a16:creationId xmlns="" xmlns:a16="http://schemas.microsoft.com/office/drawing/2014/main" id="{D475A2A8-A684-4931-AA85-1FEE0BAFAC6D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7" name="Figure">
              <a:extLst>
                <a:ext uri="{FF2B5EF4-FFF2-40B4-BE49-F238E27FC236}">
                  <a16:creationId xmlns="" xmlns:a16="http://schemas.microsoft.com/office/drawing/2014/main" id="{CDE6D832-B371-482B-954C-31A85668647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8" name="Figure">
              <a:extLst>
                <a:ext uri="{FF2B5EF4-FFF2-40B4-BE49-F238E27FC236}">
                  <a16:creationId xmlns="" xmlns:a16="http://schemas.microsoft.com/office/drawing/2014/main" id="{D3633A12-5269-45FF-8E30-B117A0DBA23C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9" name="Figure">
              <a:extLst>
                <a:ext uri="{FF2B5EF4-FFF2-40B4-BE49-F238E27FC236}">
                  <a16:creationId xmlns="" xmlns:a16="http://schemas.microsoft.com/office/drawing/2014/main" id="{99945BAE-B69E-4296-A375-397B44CEB87C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0" name="Figure">
              <a:extLst>
                <a:ext uri="{FF2B5EF4-FFF2-40B4-BE49-F238E27FC236}">
                  <a16:creationId xmlns="" xmlns:a16="http://schemas.microsoft.com/office/drawing/2014/main" id="{4DB2E4A4-C050-4619-B3D0-08BE7FAEBF1B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="" xmlns:a16="http://schemas.microsoft.com/office/drawing/2014/main" id="{98E3F84C-DB54-48F7-938A-52A662495B71}"/>
              </a:ext>
            </a:extLst>
          </p:cNvPr>
          <p:cNvGrpSpPr/>
          <p:nvPr/>
        </p:nvGrpSpPr>
        <p:grpSpPr>
          <a:xfrm>
            <a:off x="6565056" y="1840327"/>
            <a:ext cx="1467402" cy="1199551"/>
            <a:chOff x="1921112" y="114053"/>
            <a:chExt cx="8110307" cy="6629895"/>
          </a:xfrm>
        </p:grpSpPr>
        <p:sp>
          <p:nvSpPr>
            <p:cNvPr id="163" name="Figure">
              <a:extLst>
                <a:ext uri="{FF2B5EF4-FFF2-40B4-BE49-F238E27FC236}">
                  <a16:creationId xmlns="" xmlns:a16="http://schemas.microsoft.com/office/drawing/2014/main" id="{1B7564AA-8927-458F-BA1D-C425A1051560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4" name="Figure">
              <a:extLst>
                <a:ext uri="{FF2B5EF4-FFF2-40B4-BE49-F238E27FC236}">
                  <a16:creationId xmlns="" xmlns:a16="http://schemas.microsoft.com/office/drawing/2014/main" id="{63C8AC06-4FB7-4EC2-9E68-C1F5929045E3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5" name="Figure">
              <a:extLst>
                <a:ext uri="{FF2B5EF4-FFF2-40B4-BE49-F238E27FC236}">
                  <a16:creationId xmlns="" xmlns:a16="http://schemas.microsoft.com/office/drawing/2014/main" id="{8820B7A3-A498-4EB9-94A6-4359A8A8793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ru-RU" sz="3600" b="1" kern="0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Gill Sans"/>
              </a:endParaRPr>
            </a:p>
          </p:txBody>
        </p:sp>
        <p:sp>
          <p:nvSpPr>
            <p:cNvPr id="166" name="Figure">
              <a:extLst>
                <a:ext uri="{FF2B5EF4-FFF2-40B4-BE49-F238E27FC236}">
                  <a16:creationId xmlns="" xmlns:a16="http://schemas.microsoft.com/office/drawing/2014/main" id="{71CEA3BA-BBDC-4318-AD9E-3DF1F80A1AF0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7" name="Figure">
              <a:extLst>
                <a:ext uri="{FF2B5EF4-FFF2-40B4-BE49-F238E27FC236}">
                  <a16:creationId xmlns="" xmlns:a16="http://schemas.microsoft.com/office/drawing/2014/main" id="{BC2CAAEE-217F-4ECB-86BF-F0C8B7DC1C95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8" name="Figure">
              <a:extLst>
                <a:ext uri="{FF2B5EF4-FFF2-40B4-BE49-F238E27FC236}">
                  <a16:creationId xmlns="" xmlns:a16="http://schemas.microsoft.com/office/drawing/2014/main" id="{D9953651-D660-4223-86E0-522D13CA5D43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1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AE13C-CA50-40CF-B938-DCC3435C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Городской </a:t>
            </a:r>
            <a:r>
              <a:rPr lang="ru-RU" sz="2400" dirty="0"/>
              <a:t>образовательный проект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Обучение специалистов, работающих с добровольцами, методикам профилактики асоциальных явлений в молодежной среде»</a:t>
            </a:r>
            <a:endParaRPr lang="en-US" sz="2400" dirty="0"/>
          </a:p>
        </p:txBody>
      </p:sp>
      <p:sp>
        <p:nvSpPr>
          <p:cNvPr id="26" name="Inhaltsplatzhalter 4">
            <a:extLst>
              <a:ext uri="{FF2B5EF4-FFF2-40B4-BE49-F238E27FC236}">
                <a16:creationId xmlns="" xmlns:a16="http://schemas.microsoft.com/office/drawing/2014/main" id="{41E8EC4D-D19B-4947-9732-0E4A7ADB7E1D}"/>
              </a:ext>
            </a:extLst>
          </p:cNvPr>
          <p:cNvSpPr txBox="1">
            <a:spLocks/>
          </p:cNvSpPr>
          <p:nvPr/>
        </p:nvSpPr>
        <p:spPr>
          <a:xfrm>
            <a:off x="7508966" y="2935397"/>
            <a:ext cx="1658536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r-FR" sz="1400">
                <a:latin typeface="+mn-lt"/>
              </a:rPr>
              <a:t>Lorem ipsum dolor sit amet, duis eu. Metus tortor. Eu ut lorem, est sodales amet.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="" xmlns:a16="http://schemas.microsoft.com/office/drawing/2014/main" id="{EA18BEE0-8CC4-4D45-9726-46B21BFF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https://sun9-north.userapi.com/sun9-80/s/v1/ig2/6B0L35WG-H6xpLoiN_4a5wF_pKMpzpziZmf2Yj8D4dFcSRlvvNbKPKlwubVFMxiiIQWclfCqpt1tnDktcj8_e9rp.jpg?size=2560x1707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3"/>
          <a:stretch/>
        </p:blipFill>
        <p:spPr bwMode="auto">
          <a:xfrm>
            <a:off x="407368" y="1538137"/>
            <a:ext cx="4211645" cy="226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east.userapi.com/sun9-24/s/v1/ig2/lJX0z0iqzSvYo3NNcreRmYGxFizqk8lRq6jN6432dUrsxb_1hcnbxPw2r2Kl4Z2gOAOR5G9ZI3wkDe6Ghj05dlWO.jpg?size=2560x1707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546760"/>
            <a:ext cx="3372367" cy="224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west.userapi.com/sun9-40/s/v1/ig2/eS6TsA2fRzwbpLFVcQeWqIC8a0CdqAc138DJQaj6IbDfHYndE_AJ1ukGltmDcC2KlaECWMfH6HlcXCVYrdqXSvgx.jpg?size=2560x1707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3" y="1546760"/>
            <a:ext cx="3372367" cy="224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north.userapi.com/sun9-77/s/v1/ig2/020Zlj6Xf0JwjzjDIu2trkqARY-__w_-emX13UdQEMocZTY1UWToGtmiTGqvA4bK4QId5sJz5w2_jPyyuL-6Jyor.jpg?size=2560x1707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4" y="3933056"/>
            <a:ext cx="3600400" cy="24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west.userapi.com/sun9-54/s/v1/ig2/9J1uZvzvsl9Y6AaGV0KGuqoFwK0vIpTJEytFTv6QYCzGHL6ma8FfB2Ni6mOmBz_IXll79SJLpmcBBztEI23AiQIT.jpg?size=2560x1707&amp;quality=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3949310"/>
            <a:ext cx="3587531" cy="23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east.userapi.com/sun9-59/s/v1/ig2/RUIaSZn-a4zFH3eSKVvmvZtqVnl762gIzyANVKJ87VGYa5yeH6eBrZXRBHQFCy8zPjlTyyoRaqO9GGVYY0BbtCK8.jpg?size=2560x1707&amp;quality=95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3956983"/>
            <a:ext cx="3576025" cy="238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AE13C-CA50-40CF-B938-DCC3435C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95" y="673047"/>
            <a:ext cx="10515600" cy="1132235"/>
          </a:xfrm>
        </p:spPr>
        <p:txBody>
          <a:bodyPr>
            <a:noAutofit/>
          </a:bodyPr>
          <a:lstStyle/>
          <a:p>
            <a:r>
              <a:rPr lang="ru-RU" sz="2400" dirty="0"/>
              <a:t>Городской конкурс «ТОП-15. Доброволец года» среди активистов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Санкт-Петербургского </a:t>
            </a:r>
            <a:r>
              <a:rPr lang="ru-RU" sz="2400" dirty="0"/>
              <a:t>движения добровольцев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Наше будущее в наших руках».</a:t>
            </a:r>
            <a:br>
              <a:rPr lang="ru-RU" sz="2400" dirty="0"/>
            </a:br>
            <a:endParaRPr lang="en-US" sz="2400" dirty="0"/>
          </a:p>
        </p:txBody>
      </p:sp>
      <p:sp>
        <p:nvSpPr>
          <p:cNvPr id="26" name="Inhaltsplatzhalter 4">
            <a:extLst>
              <a:ext uri="{FF2B5EF4-FFF2-40B4-BE49-F238E27FC236}">
                <a16:creationId xmlns="" xmlns:a16="http://schemas.microsoft.com/office/drawing/2014/main" id="{41E8EC4D-D19B-4947-9732-0E4A7ADB7E1D}"/>
              </a:ext>
            </a:extLst>
          </p:cNvPr>
          <p:cNvSpPr txBox="1">
            <a:spLocks/>
          </p:cNvSpPr>
          <p:nvPr/>
        </p:nvSpPr>
        <p:spPr>
          <a:xfrm>
            <a:off x="7508966" y="2935397"/>
            <a:ext cx="1658536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r-FR" sz="1400">
                <a:latin typeface="+mn-lt"/>
              </a:rPr>
              <a:t>Lorem ipsum dolor sit amet, duis eu. Metus tortor. Eu ut lorem, est sodales amet.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="" xmlns:a16="http://schemas.microsoft.com/office/drawing/2014/main" id="{EA18BEE0-8CC4-4D45-9726-46B21BFF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 descr="https://sun9-east.userapi.com/sun9-34/s/v1/ig2/ev9vvSMVFf9UHpL0IpVNAH4jpCYlK3nbiwHx0ZQncD27h7mTP8SJj9QcS6zO7Ur1cAO8jsKeiAmphsU7bCgNOz_l.jpg?size=1200x80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700808"/>
            <a:ext cx="331236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north.userapi.com/sun9-81/s/v1/ig2/ZWYRoqfe64FJQiTH1yOUp7mA8723NABKep7dcnUrdUiRko-gHsOa12L6hW8bmORLnXNA1oihN1AI9zqPDVjDAdij.jpg?size=1200x80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734051"/>
            <a:ext cx="3312368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east.userapi.com/sun9-41/s/v1/ig2/B3sd1h3ucF0MV8k14dmNs6VRHA9P-3kO8Mg0rMiG4Qaw5iz6i3V4sxfIhrKj8HfFL3DPPrA5_kbVLMk1msUAvIeW.jpg?size=1200x77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1714873"/>
            <a:ext cx="3501198" cy="22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west.userapi.com/sun9-71/s/v1/ig2/hapAJlXR_PpJQb1tz8pcXhzijJw98-XFY8iEWJvQ-NXTZ1XMR4jAwnM28RjY7FCrcr-yuS_NAsQGltocyVn8qMqy.jpg?size=1200x800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149080"/>
            <a:ext cx="331236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west.userapi.com/sun9-39/s/v1/ig2/aFyTkzVhvl44X7cyJAgbtfxYvuqy-xxINcbtFXLm6kiEhlF0oYRJoyG3CsiDcN7qktx_xu-O4DXkD6KdAbIuTOYD.jpg?size=1200x800&amp;quality=95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2286" r="2134" b="1928"/>
          <a:stretch/>
        </p:blipFill>
        <p:spPr bwMode="auto">
          <a:xfrm>
            <a:off x="7896200" y="4157300"/>
            <a:ext cx="3240360" cy="2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east.userapi.com/sun9-22/s/v1/ig2/hwqO1ki5ideJi-dkTNH2ArPmj6dybbHO-rmVqXcQVSUdcQcLuWyir3l8JkJ_GFOvMTdwrVOMSrRIjI4mpNSRN08m.jpg?size=1200x800&amp;quality=95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12" y="4157300"/>
            <a:ext cx="3300038" cy="2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2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0714F9A-57FC-47D3-A196-531173ED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88640"/>
            <a:ext cx="10515600" cy="23486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Российское движение детей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молодежи </a:t>
            </a:r>
            <a:r>
              <a:rPr lang="ru-RU" dirty="0" smtClean="0"/>
              <a:t>«</a:t>
            </a:r>
            <a:r>
              <a:rPr lang="ru-RU" dirty="0"/>
              <a:t>Движение первых» </a:t>
            </a:r>
            <a:br>
              <a:rPr lang="ru-RU" dirty="0"/>
            </a:br>
            <a:r>
              <a:rPr lang="ru-RU" dirty="0"/>
              <a:t>для СПО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237E9A6-4B72-4A45-A29F-D1E0E340A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352" y="2708920"/>
            <a:ext cx="10515600" cy="150018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Федеральный закон №261 от 06.07.2022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tx1"/>
                </a:solidFill>
              </a:rPr>
              <a:t>Содействие воспитанию детей, их профессиональной ориентации, организация детей и молодежи;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tx1"/>
                </a:solidFill>
              </a:rPr>
              <a:t>Создание равных возможностей для всестороннего развития и самореализации детей и молодежи;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tx1"/>
                </a:solidFill>
              </a:rPr>
              <a:t>Подготовка детей и молодёжи к полноценной жизни в обществе.</a:t>
            </a:r>
          </a:p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3CE9D0F3-9133-42C7-9A2F-EE6DD2CB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3632" y="476672"/>
            <a:ext cx="8428529" cy="1132235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Учредители</a:t>
            </a:r>
            <a:br>
              <a:rPr lang="ru-RU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0" t="19812" r="14614" b="15959"/>
          <a:stretch/>
        </p:blipFill>
        <p:spPr bwMode="auto">
          <a:xfrm>
            <a:off x="2147191" y="1484784"/>
            <a:ext cx="9002318" cy="4692179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Возглавляют наблюдательный совет: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7130385-8888-4A46-B686-EF482B1F8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375" y="1412776"/>
            <a:ext cx="547382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федеральном уровне Президент Российской Федерации</a:t>
            </a:r>
          </a:p>
          <a:p>
            <a:pPr marL="0" indent="0">
              <a:buNone/>
            </a:pPr>
            <a:r>
              <a:rPr lang="ru-RU" dirty="0" smtClean="0"/>
              <a:t>В.В. Путин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="" xmlns:a16="http://schemas.microsoft.com/office/drawing/2014/main" id="{E7130385-8888-4A46-B686-EF482B1F8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6040" y="1484784"/>
            <a:ext cx="5181600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На региональном уровне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Губернатор Санкт-Петербурга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А.Д. </a:t>
            </a:r>
            <a:r>
              <a:rPr lang="ru-RU" dirty="0" err="1" smtClean="0"/>
              <a:t>Беглов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5122" name="Picture 2" descr="Путин, Владимир Владимирович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0" y="3469324"/>
            <a:ext cx="2088232" cy="283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Александр Дмитриевич Беглов - сайт &quot;Глобус Санкт-Петербургской митропол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Александр Дмитриевич Беглов - сайт &quot;Глобус Санкт-Петербургской митрополи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Александр Беглов (губернатор Санкт-Петербурга) – биография, фото, семья,  жена, дети 2023 | Узнай Вс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501008"/>
            <a:ext cx="199684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7">
            <a:extLst>
              <a:ext uri="{FF2B5EF4-FFF2-40B4-BE49-F238E27FC236}">
                <a16:creationId xmlns="" xmlns:a16="http://schemas.microsoft.com/office/drawing/2014/main" id="{9257A48A-5FCD-4F03-9417-52B37EC9E2E9}"/>
              </a:ext>
            </a:extLst>
          </p:cNvPr>
          <p:cNvGrpSpPr/>
          <p:nvPr/>
        </p:nvGrpSpPr>
        <p:grpSpPr>
          <a:xfrm>
            <a:off x="9743729" y="4455203"/>
            <a:ext cx="2448271" cy="2160239"/>
            <a:chOff x="1921112" y="114053"/>
            <a:chExt cx="8110307" cy="6629895"/>
          </a:xfrm>
        </p:grpSpPr>
        <p:sp>
          <p:nvSpPr>
            <p:cNvPr id="14" name="Figure">
              <a:extLst>
                <a:ext uri="{FF2B5EF4-FFF2-40B4-BE49-F238E27FC236}">
                  <a16:creationId xmlns="" xmlns:a16="http://schemas.microsoft.com/office/drawing/2014/main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5" name="Figure">
              <a:extLst>
                <a:ext uri="{FF2B5EF4-FFF2-40B4-BE49-F238E27FC236}">
                  <a16:creationId xmlns="" xmlns:a16="http://schemas.microsoft.com/office/drawing/2014/main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" name="Figure">
              <a:extLst>
                <a:ext uri="{FF2B5EF4-FFF2-40B4-BE49-F238E27FC236}">
                  <a16:creationId xmlns="" xmlns:a16="http://schemas.microsoft.com/office/drawing/2014/main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" name="Figure">
              <a:extLst>
                <a:ext uri="{FF2B5EF4-FFF2-40B4-BE49-F238E27FC236}">
                  <a16:creationId xmlns="" xmlns:a16="http://schemas.microsoft.com/office/drawing/2014/main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" name="Figure">
              <a:extLst>
                <a:ext uri="{FF2B5EF4-FFF2-40B4-BE49-F238E27FC236}">
                  <a16:creationId xmlns="" xmlns:a16="http://schemas.microsoft.com/office/drawing/2014/main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9" name="Figure">
              <a:extLst>
                <a:ext uri="{FF2B5EF4-FFF2-40B4-BE49-F238E27FC236}">
                  <a16:creationId xmlns="" xmlns:a16="http://schemas.microsoft.com/office/drawing/2014/main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7ED50F86-8FDA-4E3F-94EB-79D3C8A3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1029956"/>
            <a:ext cx="10515600" cy="11976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Объединение всех структур работающих с молодежью в единый алгоритм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52E010DD-A3CD-4CF0-9B17-0B2822F0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19254C69-EC32-4377-9A21-4196B1F6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CEC884BC-7AEB-463F-AC67-B41A998C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8</a:t>
            </a:fld>
            <a:endParaRPr lang="en-US"/>
          </a:p>
        </p:txBody>
      </p:sp>
      <p:sp>
        <p:nvSpPr>
          <p:cNvPr id="2" name="AutoShape 4" descr="Социология – Бесплатные иконки: лю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Социология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Социология – Бесплатные иконки: люд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Социология – Бесплатные иконки: люд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 descr="C:\Users\smirnova\Desktop\81319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628800"/>
            <a:ext cx="4877481" cy="48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FCD3355-B4A4-4E55-A950-CD8ADCDE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Дворец учащейся молодежи Санкт-Петербурга – </a:t>
            </a:r>
            <a:r>
              <a:rPr lang="ru-RU" sz="3600" dirty="0" smtClean="0"/>
              <a:t>региональный </a:t>
            </a:r>
            <a:r>
              <a:rPr lang="ru-RU" sz="3600" dirty="0"/>
              <a:t>центр РДДМ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/>
              <a:t>Движение первых» для </a:t>
            </a:r>
            <a:r>
              <a:rPr lang="ru-RU" sz="3600" dirty="0" smtClean="0"/>
              <a:t>СПО</a:t>
            </a:r>
            <a:endParaRPr lang="en-US" sz="3600" dirty="0"/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07DF6C6-0216-432A-B2F2-9D5487A44184}"/>
              </a:ext>
            </a:extLst>
          </p:cNvPr>
          <p:cNvGrpSpPr/>
          <p:nvPr/>
        </p:nvGrpSpPr>
        <p:grpSpPr>
          <a:xfrm>
            <a:off x="3898698" y="1583650"/>
            <a:ext cx="4438289" cy="4595745"/>
            <a:chOff x="4033975" y="1942343"/>
            <a:chExt cx="4122464" cy="426871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F06FACEC-C924-4022-8132-C703A6CFB49D}"/>
                </a:ext>
              </a:extLst>
            </p:cNvPr>
            <p:cNvGrpSpPr/>
            <p:nvPr/>
          </p:nvGrpSpPr>
          <p:grpSpPr>
            <a:xfrm>
              <a:off x="5538629" y="5732127"/>
              <a:ext cx="1118377" cy="478932"/>
              <a:chOff x="5538629" y="5732127"/>
              <a:chExt cx="1118377" cy="478932"/>
            </a:xfrm>
          </p:grpSpPr>
          <p:sp>
            <p:nvSpPr>
              <p:cNvPr id="7" name="Freeform 5">
                <a:extLst>
                  <a:ext uri="{FF2B5EF4-FFF2-40B4-BE49-F238E27FC236}">
                    <a16:creationId xmlns="" xmlns:a16="http://schemas.microsoft.com/office/drawing/2014/main" id="{C95F169F-4A0D-4395-BF60-1A9D45307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629" y="5732127"/>
                <a:ext cx="1118377" cy="195748"/>
              </a:xfrm>
              <a:custGeom>
                <a:avLst/>
                <a:gdLst>
                  <a:gd name="T0" fmla="*/ 692 w 759"/>
                  <a:gd name="T1" fmla="*/ 133 h 133"/>
                  <a:gd name="T2" fmla="*/ 67 w 759"/>
                  <a:gd name="T3" fmla="*/ 133 h 133"/>
                  <a:gd name="T4" fmla="*/ 0 w 759"/>
                  <a:gd name="T5" fmla="*/ 67 h 133"/>
                  <a:gd name="T6" fmla="*/ 0 w 759"/>
                  <a:gd name="T7" fmla="*/ 67 h 133"/>
                  <a:gd name="T8" fmla="*/ 67 w 759"/>
                  <a:gd name="T9" fmla="*/ 0 h 133"/>
                  <a:gd name="T10" fmla="*/ 692 w 759"/>
                  <a:gd name="T11" fmla="*/ 0 h 133"/>
                  <a:gd name="T12" fmla="*/ 759 w 759"/>
                  <a:gd name="T13" fmla="*/ 67 h 133"/>
                  <a:gd name="T14" fmla="*/ 759 w 759"/>
                  <a:gd name="T15" fmla="*/ 67 h 133"/>
                  <a:gd name="T16" fmla="*/ 692 w 759"/>
                  <a:gd name="T1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9" h="133">
                    <a:moveTo>
                      <a:pt x="692" y="133"/>
                    </a:moveTo>
                    <a:cubicBezTo>
                      <a:pt x="67" y="133"/>
                      <a:pt x="67" y="133"/>
                      <a:pt x="67" y="133"/>
                    </a:cubicBezTo>
                    <a:cubicBezTo>
                      <a:pt x="30" y="133"/>
                      <a:pt x="0" y="104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692" y="0"/>
                      <a:pt x="692" y="0"/>
                      <a:pt x="692" y="0"/>
                    </a:cubicBezTo>
                    <a:cubicBezTo>
                      <a:pt x="729" y="0"/>
                      <a:pt x="759" y="30"/>
                      <a:pt x="759" y="67"/>
                    </a:cubicBezTo>
                    <a:cubicBezTo>
                      <a:pt x="759" y="67"/>
                      <a:pt x="759" y="67"/>
                      <a:pt x="759" y="67"/>
                    </a:cubicBezTo>
                    <a:cubicBezTo>
                      <a:pt x="759" y="104"/>
                      <a:pt x="729" y="133"/>
                      <a:pt x="692" y="13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="" xmlns:a16="http://schemas.microsoft.com/office/drawing/2014/main" id="{2D95A972-75FB-4CDC-A6FC-DCB362368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629" y="6015311"/>
                <a:ext cx="1118377" cy="195748"/>
              </a:xfrm>
              <a:custGeom>
                <a:avLst/>
                <a:gdLst>
                  <a:gd name="T0" fmla="*/ 692 w 759"/>
                  <a:gd name="T1" fmla="*/ 133 h 133"/>
                  <a:gd name="T2" fmla="*/ 67 w 759"/>
                  <a:gd name="T3" fmla="*/ 133 h 133"/>
                  <a:gd name="T4" fmla="*/ 0 w 759"/>
                  <a:gd name="T5" fmla="*/ 67 h 133"/>
                  <a:gd name="T6" fmla="*/ 0 w 759"/>
                  <a:gd name="T7" fmla="*/ 67 h 133"/>
                  <a:gd name="T8" fmla="*/ 67 w 759"/>
                  <a:gd name="T9" fmla="*/ 0 h 133"/>
                  <a:gd name="T10" fmla="*/ 692 w 759"/>
                  <a:gd name="T11" fmla="*/ 0 h 133"/>
                  <a:gd name="T12" fmla="*/ 759 w 759"/>
                  <a:gd name="T13" fmla="*/ 67 h 133"/>
                  <a:gd name="T14" fmla="*/ 759 w 759"/>
                  <a:gd name="T15" fmla="*/ 67 h 133"/>
                  <a:gd name="T16" fmla="*/ 692 w 759"/>
                  <a:gd name="T1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9" h="133">
                    <a:moveTo>
                      <a:pt x="692" y="133"/>
                    </a:moveTo>
                    <a:cubicBezTo>
                      <a:pt x="67" y="133"/>
                      <a:pt x="67" y="133"/>
                      <a:pt x="67" y="133"/>
                    </a:cubicBezTo>
                    <a:cubicBezTo>
                      <a:pt x="30" y="133"/>
                      <a:pt x="0" y="104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692" y="0"/>
                      <a:pt x="692" y="0"/>
                      <a:pt x="692" y="0"/>
                    </a:cubicBezTo>
                    <a:cubicBezTo>
                      <a:pt x="729" y="0"/>
                      <a:pt x="759" y="30"/>
                      <a:pt x="759" y="67"/>
                    </a:cubicBezTo>
                    <a:cubicBezTo>
                      <a:pt x="759" y="67"/>
                      <a:pt x="759" y="67"/>
                      <a:pt x="759" y="67"/>
                    </a:cubicBezTo>
                    <a:cubicBezTo>
                      <a:pt x="759" y="104"/>
                      <a:pt x="729" y="133"/>
                      <a:pt x="692" y="13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0F53D81-3BA9-4A7F-A54F-CB31135CCA4A}"/>
                </a:ext>
              </a:extLst>
            </p:cNvPr>
            <p:cNvGrpSpPr/>
            <p:nvPr/>
          </p:nvGrpSpPr>
          <p:grpSpPr>
            <a:xfrm>
              <a:off x="4033975" y="1942343"/>
              <a:ext cx="4122464" cy="2161063"/>
              <a:chOff x="4033975" y="1891543"/>
              <a:chExt cx="4122464" cy="2161063"/>
            </a:xfrm>
          </p:grpSpPr>
          <p:sp>
            <p:nvSpPr>
              <p:cNvPr id="10" name="Freeform 7">
                <a:extLst>
                  <a:ext uri="{FF2B5EF4-FFF2-40B4-BE49-F238E27FC236}">
                    <a16:creationId xmlns="" xmlns:a16="http://schemas.microsoft.com/office/drawing/2014/main" id="{13A30FB6-5D9C-426B-8261-E7182F88F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7478" y="3969087"/>
                <a:ext cx="538961" cy="57420"/>
              </a:xfrm>
              <a:custGeom>
                <a:avLst/>
                <a:gdLst>
                  <a:gd name="T0" fmla="*/ 347 w 366"/>
                  <a:gd name="T1" fmla="*/ 39 h 39"/>
                  <a:gd name="T2" fmla="*/ 19 w 366"/>
                  <a:gd name="T3" fmla="*/ 39 h 39"/>
                  <a:gd name="T4" fmla="*/ 0 w 366"/>
                  <a:gd name="T5" fmla="*/ 19 h 39"/>
                  <a:gd name="T6" fmla="*/ 0 w 366"/>
                  <a:gd name="T7" fmla="*/ 19 h 39"/>
                  <a:gd name="T8" fmla="*/ 19 w 366"/>
                  <a:gd name="T9" fmla="*/ 0 h 39"/>
                  <a:gd name="T10" fmla="*/ 347 w 366"/>
                  <a:gd name="T11" fmla="*/ 0 h 39"/>
                  <a:gd name="T12" fmla="*/ 366 w 366"/>
                  <a:gd name="T13" fmla="*/ 19 h 39"/>
                  <a:gd name="T14" fmla="*/ 366 w 366"/>
                  <a:gd name="T15" fmla="*/ 19 h 39"/>
                  <a:gd name="T16" fmla="*/ 347 w 366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39">
                    <a:moveTo>
                      <a:pt x="347" y="39"/>
                    </a:moveTo>
                    <a:cubicBezTo>
                      <a:pt x="19" y="39"/>
                      <a:pt x="19" y="39"/>
                      <a:pt x="19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57" y="0"/>
                      <a:pt x="366" y="9"/>
                      <a:pt x="366" y="19"/>
                    </a:cubicBezTo>
                    <a:cubicBezTo>
                      <a:pt x="366" y="19"/>
                      <a:pt x="366" y="19"/>
                      <a:pt x="366" y="19"/>
                    </a:cubicBezTo>
                    <a:cubicBezTo>
                      <a:pt x="366" y="30"/>
                      <a:pt x="357" y="39"/>
                      <a:pt x="347" y="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="" xmlns:a16="http://schemas.microsoft.com/office/drawing/2014/main" id="{CBC1127A-7214-403A-9871-5B42FFD41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5951" y="2538818"/>
                <a:ext cx="420207" cy="387582"/>
              </a:xfrm>
              <a:custGeom>
                <a:avLst/>
                <a:gdLst>
                  <a:gd name="T0" fmla="*/ 276 w 285"/>
                  <a:gd name="T1" fmla="*/ 35 h 263"/>
                  <a:gd name="T2" fmla="*/ 34 w 285"/>
                  <a:gd name="T3" fmla="*/ 256 h 263"/>
                  <a:gd name="T4" fmla="*/ 7 w 285"/>
                  <a:gd name="T5" fmla="*/ 254 h 263"/>
                  <a:gd name="T6" fmla="*/ 7 w 285"/>
                  <a:gd name="T7" fmla="*/ 254 h 263"/>
                  <a:gd name="T8" fmla="*/ 8 w 285"/>
                  <a:gd name="T9" fmla="*/ 227 h 263"/>
                  <a:gd name="T10" fmla="*/ 250 w 285"/>
                  <a:gd name="T11" fmla="*/ 7 h 263"/>
                  <a:gd name="T12" fmla="*/ 278 w 285"/>
                  <a:gd name="T13" fmla="*/ 8 h 263"/>
                  <a:gd name="T14" fmla="*/ 278 w 285"/>
                  <a:gd name="T15" fmla="*/ 8 h 263"/>
                  <a:gd name="T16" fmla="*/ 276 w 285"/>
                  <a:gd name="T17" fmla="*/ 3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263">
                    <a:moveTo>
                      <a:pt x="276" y="35"/>
                    </a:moveTo>
                    <a:cubicBezTo>
                      <a:pt x="34" y="256"/>
                      <a:pt x="34" y="256"/>
                      <a:pt x="34" y="256"/>
                    </a:cubicBezTo>
                    <a:cubicBezTo>
                      <a:pt x="26" y="263"/>
                      <a:pt x="14" y="262"/>
                      <a:pt x="7" y="254"/>
                    </a:cubicBezTo>
                    <a:cubicBezTo>
                      <a:pt x="7" y="254"/>
                      <a:pt x="7" y="254"/>
                      <a:pt x="7" y="254"/>
                    </a:cubicBezTo>
                    <a:cubicBezTo>
                      <a:pt x="0" y="246"/>
                      <a:pt x="0" y="234"/>
                      <a:pt x="8" y="227"/>
                    </a:cubicBezTo>
                    <a:cubicBezTo>
                      <a:pt x="250" y="7"/>
                      <a:pt x="250" y="7"/>
                      <a:pt x="250" y="7"/>
                    </a:cubicBezTo>
                    <a:cubicBezTo>
                      <a:pt x="258" y="0"/>
                      <a:pt x="270" y="0"/>
                      <a:pt x="278" y="8"/>
                    </a:cubicBezTo>
                    <a:cubicBezTo>
                      <a:pt x="278" y="8"/>
                      <a:pt x="278" y="8"/>
                      <a:pt x="278" y="8"/>
                    </a:cubicBezTo>
                    <a:cubicBezTo>
                      <a:pt x="285" y="16"/>
                      <a:pt x="284" y="28"/>
                      <a:pt x="27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="" xmlns:a16="http://schemas.microsoft.com/office/drawing/2014/main" id="{F888CF76-CD18-4BF8-9564-2D1C7FB7B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405" y="1891543"/>
                <a:ext cx="56115" cy="538961"/>
              </a:xfrm>
              <a:custGeom>
                <a:avLst/>
                <a:gdLst>
                  <a:gd name="T0" fmla="*/ 38 w 38"/>
                  <a:gd name="T1" fmla="*/ 19 h 366"/>
                  <a:gd name="T2" fmla="*/ 38 w 38"/>
                  <a:gd name="T3" fmla="*/ 347 h 366"/>
                  <a:gd name="T4" fmla="*/ 19 w 38"/>
                  <a:gd name="T5" fmla="*/ 366 h 366"/>
                  <a:gd name="T6" fmla="*/ 19 w 38"/>
                  <a:gd name="T7" fmla="*/ 366 h 366"/>
                  <a:gd name="T8" fmla="*/ 0 w 38"/>
                  <a:gd name="T9" fmla="*/ 347 h 366"/>
                  <a:gd name="T10" fmla="*/ 0 w 38"/>
                  <a:gd name="T11" fmla="*/ 19 h 366"/>
                  <a:gd name="T12" fmla="*/ 19 w 38"/>
                  <a:gd name="T13" fmla="*/ 0 h 366"/>
                  <a:gd name="T14" fmla="*/ 19 w 38"/>
                  <a:gd name="T15" fmla="*/ 0 h 366"/>
                  <a:gd name="T16" fmla="*/ 38 w 38"/>
                  <a:gd name="T17" fmla="*/ 1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6">
                    <a:moveTo>
                      <a:pt x="38" y="19"/>
                    </a:moveTo>
                    <a:cubicBezTo>
                      <a:pt x="38" y="347"/>
                      <a:pt x="38" y="347"/>
                      <a:pt x="38" y="347"/>
                    </a:cubicBezTo>
                    <a:cubicBezTo>
                      <a:pt x="38" y="357"/>
                      <a:pt x="29" y="366"/>
                      <a:pt x="19" y="366"/>
                    </a:cubicBezTo>
                    <a:cubicBezTo>
                      <a:pt x="19" y="366"/>
                      <a:pt x="19" y="366"/>
                      <a:pt x="19" y="366"/>
                    </a:cubicBezTo>
                    <a:cubicBezTo>
                      <a:pt x="8" y="366"/>
                      <a:pt x="0" y="357"/>
                      <a:pt x="0" y="34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9" y="0"/>
                      <a:pt x="38" y="9"/>
                      <a:pt x="38" y="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="" xmlns:a16="http://schemas.microsoft.com/office/drawing/2014/main" id="{DCCF1B4B-524E-4259-ACF8-D9FA2A2AA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975" y="3996491"/>
                <a:ext cx="538961" cy="56115"/>
              </a:xfrm>
              <a:custGeom>
                <a:avLst/>
                <a:gdLst>
                  <a:gd name="T0" fmla="*/ 20 w 366"/>
                  <a:gd name="T1" fmla="*/ 38 h 38"/>
                  <a:gd name="T2" fmla="*/ 347 w 366"/>
                  <a:gd name="T3" fmla="*/ 38 h 38"/>
                  <a:gd name="T4" fmla="*/ 366 w 366"/>
                  <a:gd name="T5" fmla="*/ 19 h 38"/>
                  <a:gd name="T6" fmla="*/ 366 w 366"/>
                  <a:gd name="T7" fmla="*/ 19 h 38"/>
                  <a:gd name="T8" fmla="*/ 347 w 366"/>
                  <a:gd name="T9" fmla="*/ 0 h 38"/>
                  <a:gd name="T10" fmla="*/ 20 w 366"/>
                  <a:gd name="T11" fmla="*/ 0 h 38"/>
                  <a:gd name="T12" fmla="*/ 0 w 366"/>
                  <a:gd name="T13" fmla="*/ 19 h 38"/>
                  <a:gd name="T14" fmla="*/ 0 w 366"/>
                  <a:gd name="T15" fmla="*/ 19 h 38"/>
                  <a:gd name="T16" fmla="*/ 20 w 366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38">
                    <a:moveTo>
                      <a:pt x="20" y="38"/>
                    </a:moveTo>
                    <a:cubicBezTo>
                      <a:pt x="347" y="38"/>
                      <a:pt x="347" y="38"/>
                      <a:pt x="347" y="38"/>
                    </a:cubicBezTo>
                    <a:cubicBezTo>
                      <a:pt x="358" y="38"/>
                      <a:pt x="366" y="29"/>
                      <a:pt x="366" y="19"/>
                    </a:cubicBezTo>
                    <a:cubicBezTo>
                      <a:pt x="366" y="19"/>
                      <a:pt x="366" y="19"/>
                      <a:pt x="366" y="19"/>
                    </a:cubicBezTo>
                    <a:cubicBezTo>
                      <a:pt x="366" y="8"/>
                      <a:pt x="358" y="0"/>
                      <a:pt x="34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9"/>
                      <a:pt x="9" y="38"/>
                      <a:pt x="2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="" xmlns:a16="http://schemas.microsoft.com/office/drawing/2014/main" id="{3AD5E1DA-9D97-4597-B533-6ED5A9E22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561" y="2564918"/>
                <a:ext cx="420207" cy="387582"/>
              </a:xfrm>
              <a:custGeom>
                <a:avLst/>
                <a:gdLst>
                  <a:gd name="T0" fmla="*/ 8 w 285"/>
                  <a:gd name="T1" fmla="*/ 36 h 263"/>
                  <a:gd name="T2" fmla="*/ 250 w 285"/>
                  <a:gd name="T3" fmla="*/ 256 h 263"/>
                  <a:gd name="T4" fmla="*/ 277 w 285"/>
                  <a:gd name="T5" fmla="*/ 255 h 263"/>
                  <a:gd name="T6" fmla="*/ 277 w 285"/>
                  <a:gd name="T7" fmla="*/ 255 h 263"/>
                  <a:gd name="T8" fmla="*/ 276 w 285"/>
                  <a:gd name="T9" fmla="*/ 227 h 263"/>
                  <a:gd name="T10" fmla="*/ 34 w 285"/>
                  <a:gd name="T11" fmla="*/ 7 h 263"/>
                  <a:gd name="T12" fmla="*/ 7 w 285"/>
                  <a:gd name="T13" fmla="*/ 9 h 263"/>
                  <a:gd name="T14" fmla="*/ 7 w 285"/>
                  <a:gd name="T15" fmla="*/ 9 h 263"/>
                  <a:gd name="T16" fmla="*/ 8 w 285"/>
                  <a:gd name="T17" fmla="*/ 3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263">
                    <a:moveTo>
                      <a:pt x="8" y="36"/>
                    </a:moveTo>
                    <a:cubicBezTo>
                      <a:pt x="250" y="256"/>
                      <a:pt x="250" y="256"/>
                      <a:pt x="250" y="256"/>
                    </a:cubicBezTo>
                    <a:cubicBezTo>
                      <a:pt x="258" y="263"/>
                      <a:pt x="270" y="262"/>
                      <a:pt x="277" y="255"/>
                    </a:cubicBezTo>
                    <a:cubicBezTo>
                      <a:pt x="277" y="255"/>
                      <a:pt x="277" y="255"/>
                      <a:pt x="277" y="255"/>
                    </a:cubicBezTo>
                    <a:cubicBezTo>
                      <a:pt x="285" y="247"/>
                      <a:pt x="284" y="235"/>
                      <a:pt x="276" y="22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26" y="0"/>
                      <a:pt x="14" y="1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0" y="16"/>
                      <a:pt x="0" y="29"/>
                      <a:pt x="8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5C0D6F32-DE3F-471A-B6C4-60F0C465D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674" y="2683671"/>
              <a:ext cx="1145781" cy="965692"/>
            </a:xfrm>
            <a:custGeom>
              <a:avLst/>
              <a:gdLst>
                <a:gd name="T0" fmla="*/ 778 w 778"/>
                <a:gd name="T1" fmla="*/ 0 h 655"/>
                <a:gd name="T2" fmla="*/ 778 w 778"/>
                <a:gd name="T3" fmla="*/ 655 h 655"/>
                <a:gd name="T4" fmla="*/ 0 w 778"/>
                <a:gd name="T5" fmla="*/ 655 h 655"/>
                <a:gd name="T6" fmla="*/ 0 w 778"/>
                <a:gd name="T7" fmla="*/ 654 h 655"/>
                <a:gd name="T8" fmla="*/ 50 w 778"/>
                <a:gd name="T9" fmla="*/ 491 h 655"/>
                <a:gd name="T10" fmla="*/ 778 w 778"/>
                <a:gd name="T11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8" h="655">
                  <a:moveTo>
                    <a:pt x="778" y="0"/>
                  </a:moveTo>
                  <a:cubicBezTo>
                    <a:pt x="778" y="655"/>
                    <a:pt x="778" y="655"/>
                    <a:pt x="778" y="655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9" y="598"/>
                    <a:pt x="26" y="543"/>
                    <a:pt x="50" y="491"/>
                  </a:cubicBezTo>
                  <a:cubicBezTo>
                    <a:pt x="173" y="215"/>
                    <a:pt x="477" y="5"/>
                    <a:pt x="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89362A96-8EAA-4171-B21B-3CEB71D39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438" y="3689819"/>
              <a:ext cx="1181016" cy="942203"/>
            </a:xfrm>
            <a:custGeom>
              <a:avLst/>
              <a:gdLst>
                <a:gd name="T0" fmla="*/ 802 w 802"/>
                <a:gd name="T1" fmla="*/ 0 h 639"/>
                <a:gd name="T2" fmla="*/ 802 w 802"/>
                <a:gd name="T3" fmla="*/ 639 h 639"/>
                <a:gd name="T4" fmla="*/ 229 w 802"/>
                <a:gd name="T5" fmla="*/ 639 h 639"/>
                <a:gd name="T6" fmla="*/ 128 w 802"/>
                <a:gd name="T7" fmla="*/ 475 h 639"/>
                <a:gd name="T8" fmla="*/ 20 w 802"/>
                <a:gd name="T9" fmla="*/ 0 h 639"/>
                <a:gd name="T10" fmla="*/ 802 w 802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639">
                  <a:moveTo>
                    <a:pt x="802" y="0"/>
                  </a:moveTo>
                  <a:cubicBezTo>
                    <a:pt x="802" y="639"/>
                    <a:pt x="802" y="639"/>
                    <a:pt x="802" y="639"/>
                  </a:cubicBezTo>
                  <a:cubicBezTo>
                    <a:pt x="229" y="639"/>
                    <a:pt x="229" y="639"/>
                    <a:pt x="229" y="639"/>
                  </a:cubicBezTo>
                  <a:cubicBezTo>
                    <a:pt x="194" y="586"/>
                    <a:pt x="160" y="532"/>
                    <a:pt x="128" y="475"/>
                  </a:cubicBezTo>
                  <a:cubicBezTo>
                    <a:pt x="54" y="338"/>
                    <a:pt x="0" y="184"/>
                    <a:pt x="20" y="0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4D1EFFB0-CE69-4F91-9AE5-DBB7BF0D5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519" y="2683671"/>
              <a:ext cx="1132731" cy="965692"/>
            </a:xfrm>
            <a:custGeom>
              <a:avLst/>
              <a:gdLst>
                <a:gd name="T0" fmla="*/ 769 w 769"/>
                <a:gd name="T1" fmla="*/ 655 h 655"/>
                <a:gd name="T2" fmla="*/ 0 w 769"/>
                <a:gd name="T3" fmla="*/ 655 h 655"/>
                <a:gd name="T4" fmla="*/ 0 w 769"/>
                <a:gd name="T5" fmla="*/ 0 h 655"/>
                <a:gd name="T6" fmla="*/ 722 w 769"/>
                <a:gd name="T7" fmla="*/ 491 h 655"/>
                <a:gd name="T8" fmla="*/ 769 w 769"/>
                <a:gd name="T9" fmla="*/ 654 h 655"/>
                <a:gd name="T10" fmla="*/ 769 w 769"/>
                <a:gd name="T11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9" h="655">
                  <a:moveTo>
                    <a:pt x="769" y="655"/>
                  </a:moveTo>
                  <a:cubicBezTo>
                    <a:pt x="0" y="655"/>
                    <a:pt x="0" y="655"/>
                    <a:pt x="0" y="6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7" y="7"/>
                    <a:pt x="602" y="201"/>
                    <a:pt x="722" y="491"/>
                  </a:cubicBezTo>
                  <a:cubicBezTo>
                    <a:pt x="743" y="542"/>
                    <a:pt x="759" y="597"/>
                    <a:pt x="769" y="654"/>
                  </a:cubicBezTo>
                  <a:cubicBezTo>
                    <a:pt x="769" y="654"/>
                    <a:pt x="769" y="654"/>
                    <a:pt x="769" y="6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8F9D2D1B-49E9-4E6D-9686-6478CB8A4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836" y="4672476"/>
              <a:ext cx="815619" cy="964388"/>
            </a:xfrm>
            <a:custGeom>
              <a:avLst/>
              <a:gdLst>
                <a:gd name="T0" fmla="*/ 554 w 554"/>
                <a:gd name="T1" fmla="*/ 0 h 654"/>
                <a:gd name="T2" fmla="*/ 554 w 554"/>
                <a:gd name="T3" fmla="*/ 654 h 654"/>
                <a:gd name="T4" fmla="*/ 330 w 554"/>
                <a:gd name="T5" fmla="*/ 654 h 654"/>
                <a:gd name="T6" fmla="*/ 236 w 554"/>
                <a:gd name="T7" fmla="*/ 615 h 654"/>
                <a:gd name="T8" fmla="*/ 197 w 554"/>
                <a:gd name="T9" fmla="*/ 520 h 654"/>
                <a:gd name="T10" fmla="*/ 196 w 554"/>
                <a:gd name="T11" fmla="*/ 490 h 654"/>
                <a:gd name="T12" fmla="*/ 0 w 554"/>
                <a:gd name="T13" fmla="*/ 0 h 654"/>
                <a:gd name="T14" fmla="*/ 554 w 554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654">
                  <a:moveTo>
                    <a:pt x="554" y="0"/>
                  </a:moveTo>
                  <a:cubicBezTo>
                    <a:pt x="554" y="654"/>
                    <a:pt x="554" y="654"/>
                    <a:pt x="554" y="654"/>
                  </a:cubicBezTo>
                  <a:cubicBezTo>
                    <a:pt x="330" y="654"/>
                    <a:pt x="330" y="654"/>
                    <a:pt x="330" y="654"/>
                  </a:cubicBezTo>
                  <a:cubicBezTo>
                    <a:pt x="293" y="654"/>
                    <a:pt x="260" y="639"/>
                    <a:pt x="236" y="615"/>
                  </a:cubicBezTo>
                  <a:cubicBezTo>
                    <a:pt x="211" y="590"/>
                    <a:pt x="197" y="557"/>
                    <a:pt x="197" y="520"/>
                  </a:cubicBezTo>
                  <a:cubicBezTo>
                    <a:pt x="197" y="510"/>
                    <a:pt x="196" y="500"/>
                    <a:pt x="196" y="490"/>
                  </a:cubicBezTo>
                  <a:cubicBezTo>
                    <a:pt x="187" y="291"/>
                    <a:pt x="96" y="146"/>
                    <a:pt x="0" y="0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FB8F1F83-CCB3-49CF-9996-FA47FA200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519" y="3689819"/>
              <a:ext cx="1181016" cy="942203"/>
            </a:xfrm>
            <a:custGeom>
              <a:avLst/>
              <a:gdLst>
                <a:gd name="T0" fmla="*/ 681 w 802"/>
                <a:gd name="T1" fmla="*/ 475 h 639"/>
                <a:gd name="T2" fmla="*/ 576 w 802"/>
                <a:gd name="T3" fmla="*/ 639 h 639"/>
                <a:gd name="T4" fmla="*/ 0 w 802"/>
                <a:gd name="T5" fmla="*/ 639 h 639"/>
                <a:gd name="T6" fmla="*/ 0 w 802"/>
                <a:gd name="T7" fmla="*/ 0 h 639"/>
                <a:gd name="T8" fmla="*/ 774 w 802"/>
                <a:gd name="T9" fmla="*/ 0 h 639"/>
                <a:gd name="T10" fmla="*/ 681 w 802"/>
                <a:gd name="T11" fmla="*/ 47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639">
                  <a:moveTo>
                    <a:pt x="681" y="475"/>
                  </a:moveTo>
                  <a:cubicBezTo>
                    <a:pt x="649" y="532"/>
                    <a:pt x="612" y="585"/>
                    <a:pt x="576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802" y="203"/>
                    <a:pt x="753" y="347"/>
                    <a:pt x="681" y="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BBE6196-3702-48B2-912D-480CE1AF9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519" y="4672476"/>
              <a:ext cx="819534" cy="964388"/>
            </a:xfrm>
            <a:custGeom>
              <a:avLst/>
              <a:gdLst>
                <a:gd name="T0" fmla="*/ 556 w 556"/>
                <a:gd name="T1" fmla="*/ 0 h 654"/>
                <a:gd name="T2" fmla="*/ 371 w 556"/>
                <a:gd name="T3" fmla="*/ 490 h 654"/>
                <a:gd name="T4" fmla="*/ 371 w 556"/>
                <a:gd name="T5" fmla="*/ 503 h 654"/>
                <a:gd name="T6" fmla="*/ 371 w 556"/>
                <a:gd name="T7" fmla="*/ 520 h 654"/>
                <a:gd name="T8" fmla="*/ 237 w 556"/>
                <a:gd name="T9" fmla="*/ 654 h 654"/>
                <a:gd name="T10" fmla="*/ 0 w 556"/>
                <a:gd name="T11" fmla="*/ 654 h 654"/>
                <a:gd name="T12" fmla="*/ 0 w 556"/>
                <a:gd name="T13" fmla="*/ 0 h 654"/>
                <a:gd name="T14" fmla="*/ 556 w 556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6" h="654">
                  <a:moveTo>
                    <a:pt x="556" y="0"/>
                  </a:moveTo>
                  <a:cubicBezTo>
                    <a:pt x="462" y="138"/>
                    <a:pt x="375" y="281"/>
                    <a:pt x="371" y="490"/>
                  </a:cubicBezTo>
                  <a:cubicBezTo>
                    <a:pt x="371" y="494"/>
                    <a:pt x="371" y="498"/>
                    <a:pt x="371" y="503"/>
                  </a:cubicBezTo>
                  <a:cubicBezTo>
                    <a:pt x="371" y="520"/>
                    <a:pt x="371" y="520"/>
                    <a:pt x="371" y="520"/>
                  </a:cubicBezTo>
                  <a:cubicBezTo>
                    <a:pt x="371" y="594"/>
                    <a:pt x="311" y="654"/>
                    <a:pt x="237" y="654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9" name="Graphic 48" descr="Users">
            <a:extLst>
              <a:ext uri="{FF2B5EF4-FFF2-40B4-BE49-F238E27FC236}">
                <a16:creationId xmlns="" xmlns:a16="http://schemas.microsoft.com/office/drawing/2014/main" id="{0FF83E91-07E6-41A0-8C11-CCB373E34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3455" y="2698758"/>
            <a:ext cx="730242" cy="730242"/>
          </a:xfrm>
          <a:prstGeom prst="rect">
            <a:avLst/>
          </a:prstGeom>
        </p:spPr>
      </p:pic>
      <p:pic>
        <p:nvPicPr>
          <p:cNvPr id="51" name="Graphic 50" descr="Download from cloud">
            <a:extLst>
              <a:ext uri="{FF2B5EF4-FFF2-40B4-BE49-F238E27FC236}">
                <a16:creationId xmlns="" xmlns:a16="http://schemas.microsoft.com/office/drawing/2014/main" id="{4E2C7EEE-F576-45B5-BA3E-64693489FF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2204" y="4671107"/>
            <a:ext cx="503802" cy="503802"/>
          </a:xfrm>
          <a:prstGeom prst="rect">
            <a:avLst/>
          </a:prstGeom>
        </p:spPr>
      </p:pic>
      <p:pic>
        <p:nvPicPr>
          <p:cNvPr id="53" name="Graphic 52" descr="Chat">
            <a:extLst>
              <a:ext uri="{FF2B5EF4-FFF2-40B4-BE49-F238E27FC236}">
                <a16:creationId xmlns="" xmlns:a16="http://schemas.microsoft.com/office/drawing/2014/main" id="{BA5C7945-9933-456F-B794-DDD1840C8B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06826" y="2716883"/>
            <a:ext cx="730242" cy="730242"/>
          </a:xfrm>
          <a:prstGeom prst="rect">
            <a:avLst/>
          </a:prstGeom>
        </p:spPr>
      </p:pic>
      <p:pic>
        <p:nvPicPr>
          <p:cNvPr id="55" name="Graphic 54" descr="Bar chart">
            <a:extLst>
              <a:ext uri="{FF2B5EF4-FFF2-40B4-BE49-F238E27FC236}">
                <a16:creationId xmlns="" xmlns:a16="http://schemas.microsoft.com/office/drawing/2014/main" id="{22501382-5FC3-40BF-BA5F-B22DFE80A0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68145" y="4671107"/>
            <a:ext cx="503802" cy="503802"/>
          </a:xfrm>
          <a:prstGeom prst="rect">
            <a:avLst/>
          </a:prstGeom>
        </p:spPr>
      </p:pic>
      <p:pic>
        <p:nvPicPr>
          <p:cNvPr id="57" name="Graphic 56" descr="Pie chart">
            <a:extLst>
              <a:ext uri="{FF2B5EF4-FFF2-40B4-BE49-F238E27FC236}">
                <a16:creationId xmlns="" xmlns:a16="http://schemas.microsoft.com/office/drawing/2014/main" id="{334A1B55-A65B-4FD9-90CD-1667ED0257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17833" y="3638737"/>
            <a:ext cx="730242" cy="730242"/>
          </a:xfrm>
          <a:prstGeom prst="rect">
            <a:avLst/>
          </a:prstGeom>
        </p:spPr>
      </p:pic>
      <p:pic>
        <p:nvPicPr>
          <p:cNvPr id="59" name="Graphic 58" descr="Shopping cart">
            <a:extLst>
              <a:ext uri="{FF2B5EF4-FFF2-40B4-BE49-F238E27FC236}">
                <a16:creationId xmlns="" xmlns:a16="http://schemas.microsoft.com/office/drawing/2014/main" id="{34EA11D4-639C-415D-B8F6-9E233F7739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35719" y="3638737"/>
            <a:ext cx="730242" cy="73024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34B1AB04-930A-4460-BA6B-DC5CCDB78AA1}"/>
              </a:ext>
            </a:extLst>
          </p:cNvPr>
          <p:cNvSpPr/>
          <p:nvPr/>
        </p:nvSpPr>
        <p:spPr>
          <a:xfrm>
            <a:off x="1034098" y="2258990"/>
            <a:ext cx="2769476" cy="646331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r"/>
            <a:r>
              <a:rPr lang="ru-RU" b="1" cap="all" dirty="0" smtClean="0">
                <a:solidFill>
                  <a:schemeClr val="tx2"/>
                </a:solidFill>
              </a:rPr>
              <a:t>Методическая</a:t>
            </a:r>
          </a:p>
          <a:p>
            <a:pPr algn="r"/>
            <a:r>
              <a:rPr lang="ru-RU" b="1" cap="all" dirty="0" smtClean="0">
                <a:solidFill>
                  <a:schemeClr val="tx2"/>
                </a:solidFill>
              </a:rPr>
              <a:t> </a:t>
            </a:r>
            <a:r>
              <a:rPr lang="ru-RU" b="1" cap="all" dirty="0">
                <a:solidFill>
                  <a:schemeClr val="tx2"/>
                </a:solidFill>
              </a:rPr>
              <a:t>поддержка педагогов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64DC4D83-1592-4A21-8A4E-0095D566EF19}"/>
              </a:ext>
            </a:extLst>
          </p:cNvPr>
          <p:cNvGrpSpPr/>
          <p:nvPr/>
        </p:nvGrpSpPr>
        <p:grpSpPr>
          <a:xfrm>
            <a:off x="439473" y="3329543"/>
            <a:ext cx="3364101" cy="949121"/>
            <a:chOff x="240064" y="2236222"/>
            <a:chExt cx="3364101" cy="949121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7512FE2F-6188-4974-BFA8-09BF7E1561F1}"/>
                </a:ext>
              </a:extLst>
            </p:cNvPr>
            <p:cNvSpPr/>
            <p:nvPr/>
          </p:nvSpPr>
          <p:spPr>
            <a:xfrm>
              <a:off x="630723" y="2236222"/>
              <a:ext cx="2973442" cy="646331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r"/>
              <a:r>
                <a:rPr lang="ru-RU" b="1" cap="all" dirty="0">
                  <a:solidFill>
                    <a:schemeClr val="tx2"/>
                  </a:solidFill>
                </a:rPr>
                <a:t>Сетевые </a:t>
              </a:r>
              <a:endParaRPr lang="ru-RU" b="1" cap="all" dirty="0" smtClean="0">
                <a:solidFill>
                  <a:schemeClr val="tx2"/>
                </a:solidFill>
              </a:endParaRPr>
            </a:p>
            <a:p>
              <a:pPr algn="r"/>
              <a:r>
                <a:rPr lang="ru-RU" b="1" cap="all" dirty="0" smtClean="0">
                  <a:solidFill>
                    <a:schemeClr val="tx2"/>
                  </a:solidFill>
                </a:rPr>
                <a:t>добровольческие </a:t>
              </a:r>
              <a:r>
                <a:rPr lang="ru-RU" b="1" cap="all" dirty="0">
                  <a:solidFill>
                    <a:schemeClr val="tx2"/>
                  </a:solidFill>
                </a:rPr>
                <a:t>акции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930E3427-1478-4D55-9BC9-553A50CEC674}"/>
                </a:ext>
              </a:extLst>
            </p:cNvPr>
            <p:cNvSpPr/>
            <p:nvPr/>
          </p:nvSpPr>
          <p:spPr>
            <a:xfrm>
              <a:off x="240064" y="2849354"/>
              <a:ext cx="3364101" cy="335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91D6D97B-E0CB-410C-BBC5-ED9A4D9DFAB2}"/>
              </a:ext>
            </a:extLst>
          </p:cNvPr>
          <p:cNvGrpSpPr/>
          <p:nvPr/>
        </p:nvGrpSpPr>
        <p:grpSpPr>
          <a:xfrm>
            <a:off x="439473" y="4502763"/>
            <a:ext cx="3364101" cy="846454"/>
            <a:chOff x="240064" y="2338889"/>
            <a:chExt cx="3727508" cy="846454"/>
          </a:xfrm>
        </p:grpSpPr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314C2FE-A01D-4398-846A-3ADCBECF80C3}"/>
                </a:ext>
              </a:extLst>
            </p:cNvPr>
            <p:cNvSpPr/>
            <p:nvPr/>
          </p:nvSpPr>
          <p:spPr>
            <a:xfrm>
              <a:off x="692253" y="2338889"/>
              <a:ext cx="3275319" cy="646331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r"/>
              <a:r>
                <a:rPr lang="ru-RU" b="1" cap="all" dirty="0">
                  <a:solidFill>
                    <a:schemeClr val="tx2"/>
                  </a:solidFill>
                </a:rPr>
                <a:t>Объединение </a:t>
              </a:r>
              <a:r>
                <a:rPr lang="ru-RU" b="1" cap="all" dirty="0" smtClean="0">
                  <a:solidFill>
                    <a:schemeClr val="tx2"/>
                  </a:solidFill>
                </a:rPr>
                <a:t>студенческих</a:t>
              </a:r>
            </a:p>
            <a:p>
              <a:pPr algn="r"/>
              <a:r>
                <a:rPr lang="ru-RU" b="1" cap="all" dirty="0" smtClean="0">
                  <a:solidFill>
                    <a:schemeClr val="tx2"/>
                  </a:solidFill>
                </a:rPr>
                <a:t> </a:t>
              </a:r>
              <a:r>
                <a:rPr lang="ru-RU" b="1" cap="all" dirty="0">
                  <a:solidFill>
                    <a:schemeClr val="tx2"/>
                  </a:solidFill>
                </a:rPr>
                <a:t>советов ГПОУ города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8E6312F6-1885-4738-A6EE-1F594DB43BE3}"/>
                </a:ext>
              </a:extLst>
            </p:cNvPr>
            <p:cNvSpPr/>
            <p:nvPr/>
          </p:nvSpPr>
          <p:spPr>
            <a:xfrm>
              <a:off x="240064" y="2849354"/>
              <a:ext cx="3364101" cy="335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E704A08C-A906-4C23-B31B-2D34F49099E2}"/>
              </a:ext>
            </a:extLst>
          </p:cNvPr>
          <p:cNvGrpSpPr/>
          <p:nvPr/>
        </p:nvGrpSpPr>
        <p:grpSpPr>
          <a:xfrm>
            <a:off x="7968208" y="2880227"/>
            <a:ext cx="3784319" cy="1398437"/>
            <a:chOff x="-180154" y="1786906"/>
            <a:chExt cx="3784319" cy="1398437"/>
          </a:xfrm>
        </p:grpSpPr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CCA6FA90-2CCD-4609-A7BB-5609965617FC}"/>
                </a:ext>
              </a:extLst>
            </p:cNvPr>
            <p:cNvSpPr/>
            <p:nvPr/>
          </p:nvSpPr>
          <p:spPr>
            <a:xfrm>
              <a:off x="-180154" y="1786906"/>
              <a:ext cx="3363228" cy="646331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r>
                <a:rPr lang="ru-RU" b="1" cap="all" dirty="0">
                  <a:solidFill>
                    <a:schemeClr val="tx2"/>
                  </a:solidFill>
                </a:rPr>
                <a:t>Выездные </a:t>
              </a:r>
              <a:r>
                <a:rPr lang="ru-RU" b="1" cap="all" dirty="0" smtClean="0">
                  <a:solidFill>
                    <a:schemeClr val="tx2"/>
                  </a:solidFill>
                </a:rPr>
                <a:t>образовательные</a:t>
              </a:r>
            </a:p>
            <a:p>
              <a:r>
                <a:rPr lang="ru-RU" b="1" cap="all" dirty="0" smtClean="0">
                  <a:solidFill>
                    <a:schemeClr val="tx2"/>
                  </a:solidFill>
                </a:rPr>
                <a:t>слеты</a:t>
              </a:r>
              <a:endParaRPr lang="ru-RU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7AEC1C2C-8108-4D7A-9984-32BD3102D0BD}"/>
                </a:ext>
              </a:extLst>
            </p:cNvPr>
            <p:cNvSpPr/>
            <p:nvPr/>
          </p:nvSpPr>
          <p:spPr>
            <a:xfrm>
              <a:off x="240064" y="2849354"/>
              <a:ext cx="3364101" cy="335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3739B2C1-60BF-4F75-895E-41B619D3CF0E}"/>
              </a:ext>
            </a:extLst>
          </p:cNvPr>
          <p:cNvSpPr/>
          <p:nvPr/>
        </p:nvSpPr>
        <p:spPr>
          <a:xfrm>
            <a:off x="8031330" y="4110669"/>
            <a:ext cx="3105787" cy="646331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ru-RU" b="1" cap="all" dirty="0" smtClean="0">
                <a:solidFill>
                  <a:schemeClr val="tx2"/>
                </a:solidFill>
              </a:rPr>
              <a:t>Мотивационная система</a:t>
            </a:r>
          </a:p>
          <a:p>
            <a:r>
              <a:rPr lang="ru-RU" b="1" cap="all" dirty="0" smtClean="0">
                <a:solidFill>
                  <a:schemeClr val="tx2"/>
                </a:solidFill>
              </a:rPr>
              <a:t>студенческим активам</a:t>
            </a:r>
            <a:endParaRPr lang="en-US" b="1" cap="all" dirty="0">
              <a:solidFill>
                <a:schemeClr val="tx2"/>
              </a:solidFill>
            </a:endParaRPr>
          </a:p>
        </p:txBody>
      </p:sp>
      <p:pic>
        <p:nvPicPr>
          <p:cNvPr id="89" name="Graphic 88" descr="Users">
            <a:extLst>
              <a:ext uri="{FF2B5EF4-FFF2-40B4-BE49-F238E27FC236}">
                <a16:creationId xmlns="" xmlns:a16="http://schemas.microsoft.com/office/drawing/2014/main" id="{55D76D8C-6BB3-4928-95E1-5743B5A72E2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9473" y="2468748"/>
            <a:ext cx="411480" cy="411480"/>
          </a:xfrm>
          <a:prstGeom prst="rect">
            <a:avLst/>
          </a:prstGeom>
        </p:spPr>
      </p:pic>
      <p:pic>
        <p:nvPicPr>
          <p:cNvPr id="90" name="Graphic 89" descr="Download from cloud">
            <a:extLst>
              <a:ext uri="{FF2B5EF4-FFF2-40B4-BE49-F238E27FC236}">
                <a16:creationId xmlns="" xmlns:a16="http://schemas.microsoft.com/office/drawing/2014/main" id="{ABAC3F56-1A98-4560-81D2-885C699F96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3977" y="4746424"/>
            <a:ext cx="411480" cy="411480"/>
          </a:xfrm>
          <a:prstGeom prst="rect">
            <a:avLst/>
          </a:prstGeom>
        </p:spPr>
      </p:pic>
      <p:pic>
        <p:nvPicPr>
          <p:cNvPr id="91" name="Graphic 90" descr="Chat">
            <a:extLst>
              <a:ext uri="{FF2B5EF4-FFF2-40B4-BE49-F238E27FC236}">
                <a16:creationId xmlns="" xmlns:a16="http://schemas.microsoft.com/office/drawing/2014/main" id="{C338D66E-6092-4B5C-B84F-9269197C801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94213" y="1493959"/>
            <a:ext cx="411480" cy="411480"/>
          </a:xfrm>
          <a:prstGeom prst="rect">
            <a:avLst/>
          </a:prstGeom>
        </p:spPr>
      </p:pic>
      <p:pic>
        <p:nvPicPr>
          <p:cNvPr id="92" name="Graphic 91" descr="Bar chart">
            <a:extLst>
              <a:ext uri="{FF2B5EF4-FFF2-40B4-BE49-F238E27FC236}">
                <a16:creationId xmlns="" xmlns:a16="http://schemas.microsoft.com/office/drawing/2014/main" id="{75B891CF-E29E-4E1E-A0CE-610E886A0AC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546787" y="4345520"/>
            <a:ext cx="411480" cy="411480"/>
          </a:xfrm>
          <a:prstGeom prst="rect">
            <a:avLst/>
          </a:prstGeom>
        </p:spPr>
      </p:pic>
      <p:pic>
        <p:nvPicPr>
          <p:cNvPr id="93" name="Graphic 92" descr="Pie chart">
            <a:extLst>
              <a:ext uri="{FF2B5EF4-FFF2-40B4-BE49-F238E27FC236}">
                <a16:creationId xmlns="" xmlns:a16="http://schemas.microsoft.com/office/drawing/2014/main" id="{3A34BF2F-C244-4E93-BE52-50F3958DF90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39473" y="3539301"/>
            <a:ext cx="411480" cy="411480"/>
          </a:xfrm>
          <a:prstGeom prst="rect">
            <a:avLst/>
          </a:prstGeom>
        </p:spPr>
      </p:pic>
      <p:pic>
        <p:nvPicPr>
          <p:cNvPr id="94" name="Graphic 93" descr="Shopping cart">
            <a:extLst>
              <a:ext uri="{FF2B5EF4-FFF2-40B4-BE49-F238E27FC236}">
                <a16:creationId xmlns="" xmlns:a16="http://schemas.microsoft.com/office/drawing/2014/main" id="{BAA86815-95B7-470E-BD74-313A2D5012E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494213" y="2889253"/>
            <a:ext cx="411480" cy="411480"/>
          </a:xfrm>
          <a:prstGeom prst="rect">
            <a:avLst/>
          </a:prstGeom>
        </p:spPr>
      </p:pic>
      <p:sp>
        <p:nvSpPr>
          <p:cNvPr id="97" name="Slide Number Placeholder 96">
            <a:extLst>
              <a:ext uri="{FF2B5EF4-FFF2-40B4-BE49-F238E27FC236}">
                <a16:creationId xmlns="" xmlns:a16="http://schemas.microsoft.com/office/drawing/2014/main" id="{5BB8937B-97B0-4E0F-A456-C77ED82C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9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7794437" y="1431556"/>
            <a:ext cx="3469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/>
                </a:solidFill>
              </a:rPr>
              <a:t>Конкурсы для студенческих</a:t>
            </a:r>
          </a:p>
          <a:p>
            <a:r>
              <a:rPr lang="ru-RU" b="1" cap="all" dirty="0">
                <a:solidFill>
                  <a:schemeClr val="tx2"/>
                </a:solidFill>
              </a:rPr>
              <a:t>советов и добровольческих</a:t>
            </a:r>
          </a:p>
          <a:p>
            <a:r>
              <a:rPr lang="ru-RU" b="1" cap="all" dirty="0">
                <a:solidFill>
                  <a:schemeClr val="tx2"/>
                </a:solidFill>
              </a:rPr>
              <a:t>команд ГПОУ</a:t>
            </a:r>
          </a:p>
        </p:txBody>
      </p:sp>
    </p:spTree>
    <p:extLst>
      <p:ext uri="{BB962C8B-B14F-4D97-AF65-F5344CB8AC3E}">
        <p14:creationId xmlns:p14="http://schemas.microsoft.com/office/powerpoint/2010/main" val="26678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73105</TotalTime>
  <Words>369</Words>
  <Application>Microsoft Office PowerPoint</Application>
  <PresentationFormat>Произвольный</PresentationFormat>
  <Paragraphs>86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Custom Design</vt:lpstr>
      <vt:lpstr>Showeet theme</vt:lpstr>
      <vt:lpstr>showeet</vt:lpstr>
      <vt:lpstr>«Развитие Российского движения детей  и молодежи «Движение первых».  Направление работы ГБНОУ ДУМ СПб  как координационного центра  для обучающихся профессиональных образовательных учреждений»</vt:lpstr>
      <vt:lpstr>Итоги первого полугодия  2022-2023 учебного года ОЦСГН</vt:lpstr>
      <vt:lpstr>Городской образовательный проект  «Обучение специалистов, работающих с добровольцами, методикам профилактики асоциальных явлений в молодежной среде»</vt:lpstr>
      <vt:lpstr>Городской конкурс «ТОП-15. Доброволец года» среди активистов  Санкт-Петербургского движения добровольцев  «Наше будущее в наших руках». </vt:lpstr>
      <vt:lpstr>Российское движение детей и молодежи «Движение первых»  для СПО </vt:lpstr>
      <vt:lpstr>Учредители </vt:lpstr>
      <vt:lpstr>Возглавляют наблюдательный совет:</vt:lpstr>
      <vt:lpstr>Объединение всех структур работающих с молодежью в единый алгоритм</vt:lpstr>
      <vt:lpstr>Дворец учащейся молодежи Санкт-Петербурга – региональный центр РДДМ  «Движение первых» для СПО</vt:lpstr>
      <vt:lpstr>«Развитие Российского движения детей  и молодежи «Движение первых».  Направление работы ГБНОУ ДУМ СПб  как координационного центра  для обучающихся профессиональных образовательных учреждений»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BUBBLER - Creative PowerPoint Template</dc:title>
  <dc:creator>showeet.com</dc:creator>
  <dc:description>© Copyright Showeet.com</dc:description>
  <cp:lastModifiedBy>director</cp:lastModifiedBy>
  <cp:revision>27</cp:revision>
  <dcterms:created xsi:type="dcterms:W3CDTF">2011-05-09T14:18:21Z</dcterms:created>
  <dcterms:modified xsi:type="dcterms:W3CDTF">2023-01-24T12:08:08Z</dcterms:modified>
  <cp:category>Templates</cp:category>
</cp:coreProperties>
</file>