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5" r:id="rId3"/>
    <p:sldId id="267" r:id="rId4"/>
    <p:sldId id="273" r:id="rId5"/>
    <p:sldId id="274" r:id="rId6"/>
    <p:sldId id="258" r:id="rId7"/>
    <p:sldId id="289" r:id="rId8"/>
    <p:sldId id="292" r:id="rId9"/>
    <p:sldId id="291" r:id="rId10"/>
    <p:sldId id="259" r:id="rId11"/>
    <p:sldId id="28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66"/>
    <a:srgbClr val="666699"/>
    <a:srgbClr val="080808"/>
    <a:srgbClr val="99CCFF"/>
    <a:srgbClr val="CC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4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1CC59-343B-46F4-BF6D-C1A1E45F7369}" type="datetimeFigureOut">
              <a:rPr lang="ru-RU" smtClean="0"/>
              <a:pPr/>
              <a:t>07.02.2023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43D5C-75AD-4367-86FE-BC2B7DCA10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843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1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171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8A5FA39-0068-409E-BBDA-4550A1692037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370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5FA39-0068-409E-BBDA-4550A169203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1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E831-722C-43BA-9E33-2CC1ACB6580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960361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C650-E34F-46F5-B0AC-D50C0E805D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02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C650-E34F-46F5-B0AC-D50C0E805D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78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C650-E34F-46F5-B0AC-D50C0E805D8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8955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C650-E34F-46F5-B0AC-D50C0E805D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157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C650-E34F-46F5-B0AC-D50C0E805D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612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C650-E34F-46F5-B0AC-D50C0E805D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107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69AE-7C3C-4536-9F75-5E53E27B02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66427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385D-0788-4157-A54E-2BA655D8287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0531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F04D-6B39-475F-A990-77F116DFD0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57512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0D1C-5E64-4BCE-A3CE-BC4DB701AC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91676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3E78-C9A0-4D66-8956-F0CED7E27D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98853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61E-F9F6-40D7-9DEE-1FEDE7EAA5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77125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2959-96DB-4095-9BED-C7821F916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744988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56C1-E5DD-46C5-8264-E1A7E21D83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98426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F40C-813C-4EA2-B4C4-701511B2FA1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128330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3406-5054-4484-8FD1-155F36257A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84172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58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AC650-E34F-46F5-B0AC-D50C0E805D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586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339753" y="3573016"/>
            <a:ext cx="8785225" cy="33845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Банковское дело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620688"/>
            <a:ext cx="7313612" cy="53285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колледжа подготовлен для продолжения обучения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вузе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специальностям: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«Банковское дело»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«Финансы и кредит»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«Мировая экономика»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«Бухгалтерский учет и аудит»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«Биржевой менеджмент и рынок ценных бумаг» и т.д.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«Экономика и бухгалтерский учет»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«Финансы и кредит»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ru-RU" sz="2800" dirty="0"/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273925" cy="177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04864"/>
            <a:ext cx="7242048" cy="114300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8100392" cy="66437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5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«Банковское дело»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профессионального образования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</a:t>
            </a:r>
          </a:p>
          <a:p>
            <a:pPr algn="ctr">
              <a:buNone/>
            </a:pPr>
            <a:r>
              <a:rPr lang="ru-RU" sz="5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</a:t>
            </a:r>
          </a:p>
          <a:p>
            <a:pPr algn="ctr">
              <a:buNone/>
            </a:pPr>
            <a:r>
              <a:rPr lang="ru-RU" sz="5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банковского дела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ОКСО: 38.02.07 (СПО)</a:t>
            </a:r>
          </a:p>
          <a:p>
            <a:pPr algn="ctr">
              <a:buFont typeface="Wingdings" pitchFamily="2" charset="2"/>
              <a:buNone/>
            </a:pP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14356"/>
            <a:ext cx="7427168" cy="55721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		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обучение принимаются выпускники 9-х и 11-х классов.</a:t>
            </a:r>
          </a:p>
          <a:p>
            <a:pPr algn="just">
              <a:buNone/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</a:t>
            </a:r>
            <a:r>
              <a:rPr lang="ru-RU" sz="4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года 10</a:t>
            </a: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месяцев. Специальность можно освоить на </a:t>
            </a:r>
            <a:r>
              <a:rPr lang="ru-RU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очной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заочной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формам обучения.</a:t>
            </a:r>
          </a:p>
          <a:p>
            <a:pPr algn="ctr">
              <a:buFontTx/>
              <a:buNone/>
            </a:pPr>
            <a:endParaRPr lang="ru-RU" sz="4000" dirty="0"/>
          </a:p>
        </p:txBody>
      </p:sp>
      <p:sp>
        <p:nvSpPr>
          <p:cNvPr id="149508" name="WordArt 4"/>
          <p:cNvSpPr>
            <a:spLocks noChangeArrowheads="1" noChangeShapeType="1" noTextEdit="1"/>
          </p:cNvSpPr>
          <p:nvPr/>
        </p:nvSpPr>
        <p:spPr bwMode="auto">
          <a:xfrm>
            <a:off x="1258888" y="1773238"/>
            <a:ext cx="6769100" cy="19446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476672"/>
            <a:ext cx="7848872" cy="5691187"/>
          </a:xfrm>
        </p:spPr>
        <p:txBody>
          <a:bodyPr>
            <a:normAutofit/>
          </a:bodyPr>
          <a:lstStyle/>
          <a:p>
            <a:pPr marL="0" indent="0" algn="just" eaLnBrk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Специалист банковского дела должен обладать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профессиональными компетенциями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(по базовой подготовке), соответствующими основным видам профессиональной деятельности:</a:t>
            </a:r>
          </a:p>
          <a:p>
            <a:pPr eaLnBrk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5.4.1. Ведение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расчетных операций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/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5.4.2. Осуществление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кредитных операций.</a:t>
            </a:r>
          </a:p>
          <a:p>
            <a:pPr eaLnBrk="0"/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5.4.6.Выполнение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 по одной или нескольким профессиям рабочих, должностям служащих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endParaRPr lang="ru-RU" sz="2400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7488063" cy="79275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дисциплины специальности </a:t>
            </a:r>
            <a:br>
              <a:rPr lang="ru-RU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«Банковское дело»</a:t>
            </a:r>
            <a:endParaRPr lang="ru-RU" sz="3000" b="1" dirty="0">
              <a:solidFill>
                <a:schemeClr val="tx1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7621735" cy="51125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1600" dirty="0" smtClean="0"/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Экономика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-Организация безналичных расчетов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-Организация кредитной работы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Экономика организации (предприятия)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Менеджмент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Маркетинг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Статистика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Финансы, денежное обращение и кредит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Бухгалтерский учет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Финансовая математика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Экономический анализ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Информационные технологии в профессиональной деятельности</a:t>
            </a:r>
          </a:p>
          <a:p>
            <a:pPr>
              <a:lnSpc>
                <a:spcPct val="80000"/>
              </a:lnSpc>
            </a:pPr>
            <a:endParaRPr lang="ru-RU" sz="1600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Rectangle 11"/>
          <p:cNvSpPr>
            <a:spLocks noGrp="1" noChangeArrowheads="1"/>
          </p:cNvSpPr>
          <p:nvPr>
            <p:ph type="title"/>
          </p:nvPr>
        </p:nvSpPr>
        <p:spPr>
          <a:xfrm>
            <a:off x="179512" y="476672"/>
            <a:ext cx="7848996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проходят практику в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органах и в 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коммерческих банках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2852936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«Сбербанк»</a:t>
            </a:r>
          </a:p>
          <a:p>
            <a:pPr marL="342900" indent="-342900">
              <a:buAutoNum type="arabicPeriod"/>
            </a:pP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832" y="3789041"/>
            <a:ext cx="2910639" cy="1512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89041"/>
            <a:ext cx="4486390" cy="2523279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Rectangle 11"/>
          <p:cNvSpPr>
            <a:spLocks noGrp="1" noChangeArrowheads="1"/>
          </p:cNvSpPr>
          <p:nvPr>
            <p:ph type="title"/>
          </p:nvPr>
        </p:nvSpPr>
        <p:spPr>
          <a:xfrm>
            <a:off x="179512" y="476672"/>
            <a:ext cx="7848996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проходят практику в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органах и в 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коммерческих банках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2852936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2.ПАО «ВТБ-24»</a:t>
            </a:r>
          </a:p>
          <a:p>
            <a:pPr marL="342900" indent="-342900">
              <a:buAutoNum type="arabicPeriod"/>
            </a:pP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11" y="3861048"/>
            <a:ext cx="3459561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9" y="3851920"/>
            <a:ext cx="4716016" cy="265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19658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Rectangle 11"/>
          <p:cNvSpPr>
            <a:spLocks noGrp="1" noChangeArrowheads="1"/>
          </p:cNvSpPr>
          <p:nvPr>
            <p:ph type="title"/>
          </p:nvPr>
        </p:nvSpPr>
        <p:spPr>
          <a:xfrm>
            <a:off x="179512" y="476672"/>
            <a:ext cx="7848996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проходят практику в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органах и в 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коммерческих банках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285293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.ПАО банк ФК «Открытие»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645024"/>
            <a:ext cx="4968552" cy="271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81382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Rectangle 11"/>
          <p:cNvSpPr>
            <a:spLocks noGrp="1" noChangeArrowheads="1"/>
          </p:cNvSpPr>
          <p:nvPr>
            <p:ph type="title"/>
          </p:nvPr>
        </p:nvSpPr>
        <p:spPr>
          <a:xfrm>
            <a:off x="179512" y="476672"/>
            <a:ext cx="7848996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ПРАКТИКА: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проходят практику в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органах и в 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коммерческих банках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285293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.ПАО «АК-Барс» банк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23" y="3588281"/>
            <a:ext cx="4156968" cy="31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2955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172</Words>
  <Application>Microsoft Office PowerPoint</Application>
  <PresentationFormat>Экран (4:3)</PresentationFormat>
  <Paragraphs>50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дисциплины специальности  «Банковское дело»</vt:lpstr>
      <vt:lpstr>ПРАКТИКА:  Студенты проходят практику в налоговых органах и в  коммерческих банках Санкт-Петербурга:  </vt:lpstr>
      <vt:lpstr>ПРАКТИКА:  Студенты проходят практику в налоговых органах и в  коммерческих банках Санкт-Петербурга:  </vt:lpstr>
      <vt:lpstr>ПРАКТИКА:  Студенты проходят практику в налоговых органах и в  коммерческих банках Санкт-Петербурга:  </vt:lpstr>
      <vt:lpstr>ПРАКТИКА:  Студенты проходят практику в налоговых органах и в  коммерческих банках Санкт-Петербурга:  </vt:lpstr>
      <vt:lpstr>Презентация PowerPoint</vt:lpstr>
      <vt:lpstr>Спасибо за внимание!!!</vt:lpstr>
    </vt:vector>
  </TitlesOfParts>
  <Company>ООН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user</cp:lastModifiedBy>
  <cp:revision>56</cp:revision>
  <dcterms:created xsi:type="dcterms:W3CDTF">2009-12-09T13:24:38Z</dcterms:created>
  <dcterms:modified xsi:type="dcterms:W3CDTF">2023-02-07T10:09:49Z</dcterms:modified>
</cp:coreProperties>
</file>