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5" r:id="rId1"/>
    <p:sldMasterId id="2147484986" r:id="rId2"/>
  </p:sldMasterIdLst>
  <p:notesMasterIdLst>
    <p:notesMasterId r:id="rId11"/>
  </p:notesMasterIdLst>
  <p:handoutMasterIdLst>
    <p:handoutMasterId r:id="rId12"/>
  </p:handoutMasterIdLst>
  <p:sldIdLst>
    <p:sldId id="366" r:id="rId3"/>
    <p:sldId id="443" r:id="rId4"/>
    <p:sldId id="444" r:id="rId5"/>
    <p:sldId id="445" r:id="rId6"/>
    <p:sldId id="447" r:id="rId7"/>
    <p:sldId id="446" r:id="rId8"/>
    <p:sldId id="448" r:id="rId9"/>
    <p:sldId id="387" r:id="rId10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6600"/>
    <a:srgbClr val="C1C1FF"/>
    <a:srgbClr val="CC3300"/>
    <a:srgbClr val="CC0000"/>
    <a:srgbClr val="FF5050"/>
    <a:srgbClr val="008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8" autoAdjust="0"/>
  </p:normalViewPr>
  <p:slideViewPr>
    <p:cSldViewPr>
      <p:cViewPr varScale="1">
        <p:scale>
          <a:sx n="87" d="100"/>
          <a:sy n="87" d="100"/>
        </p:scale>
        <p:origin x="-11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D8829-985D-4FE1-A8F3-6EC3BBA61D4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FB82F-BDAD-45B1-B613-03FBFC717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799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210462-608D-4108-9AB6-559A634941E1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E885EE9-6C0F-4177-8940-B0B11F0FE7C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6790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5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6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7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9092" name="Номер слайда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FF2B35E-81C8-4D50-98BF-709057C9F8F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8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EE4508C9-E4BE-4E51-9868-A75FDA60CE61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4C10E15A-7275-4FE1-9A20-B269807A18D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845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9BB1BD38-6D97-4063-8261-B6954FFBDD59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B8A595B-81E4-472E-ABA5-AB1D470AE73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0544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815F6F98-C4B4-49CF-B6D5-2F0B861A9017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E1797222-A8EF-4DF8-89F0-53A83B67B1A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01363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BFB638A-7556-48DF-B13A-B6A78D460242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1169F35E-7E28-433C-B959-C6219BDF32F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6037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B7FB15F-F43D-4EAC-9018-8E1552949B94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30B78BB7-D588-451C-BE0D-AF0F966F0B3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73650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C2974CE-EE54-4ADE-92DD-A538BCED69F3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1513436-9AF9-4327-86D9-8237CC82880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06111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9625B6-5938-4DB9-9D12-FDD8816216A1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AE1D51C5-709F-45A2-B61F-885685EEC9A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62563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14CFB78-1E4A-4CEE-9F90-A938C7FF167E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7E6568BC-9AE6-42AB-ABAE-8F967472A96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68621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E0148F5-97E7-40BE-93B8-2BC0F78F5A10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6E190F12-327C-4EE6-BF18-EF34EF8169A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17391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0DAC7BB-0523-49A2-86F0-A6DD6E140561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4CFDC39B-52E9-4E9C-A907-449C277EA9A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86586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C50D6C-F33C-43DF-9850-2B44A2B5D334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12E1E644-28F0-4CF4-8598-28C7529C75C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6618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3495069E-BF9C-4C9C-A17B-B4FBCC0B079F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F260BCD4-249D-44D0-B68E-CCADD6BEC47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84475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F95F1B9-3E48-478C-9A59-5CD269102E5C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E74FAE99-DA9D-4A46-8D41-5F9909FFA5B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708727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A93EDE-9AF3-44AD-A0C8-0D554C7B2054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51BB62AD-93DE-4BE5-B8DC-49BA0BED894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86982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3155CFE-D6A9-418C-BA38-F545A0D7270E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66749FB2-5304-4D38-BABA-D06D542B0D7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8636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2EDFDC6F-4EDD-4CAA-8434-C3DDBEB4E4A4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E297654-ED7B-4B48-91EB-DD2C3EA4B0B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2467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BDA8209E-5BD6-4CC4-BE88-3C6C8B9B70A3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37D1DDB3-DDBA-4384-8FA2-C8DA589AAD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0209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CAB0DB48-A1A4-4F71-AC5B-5DA6C8ED3E02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9414379-4713-4F9A-94E9-6D66FF5D17E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2805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52F18410-775A-4DDF-AABB-51186B15FEBF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D95F2B95-A8A5-499D-9B7A-AB4F36995D5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8589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2B7964D6-681C-48A5-B13A-DAAE814A592C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940FE33-BEAA-4BCE-934D-FFB8978ED2D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3735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D948F413-F2FC-4880-B46E-7DFCF92C4DBB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CB870D4-C27C-4D65-80F6-EAD332D82BC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8503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0A30E5B3-1F01-42D3-A317-E021F2369549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C071C72A-25C2-40BB-BF84-B012FF06094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6059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6F9FC"/>
            </a:gs>
            <a:gs pos="74001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13AB6E-4273-4681-8154-6CD1A97F1366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317973A-A4B1-471A-BC28-6F0453F792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6" r:id="rId1"/>
    <p:sldLayoutId id="2147485687" r:id="rId2"/>
    <p:sldLayoutId id="2147485688" r:id="rId3"/>
    <p:sldLayoutId id="2147485689" r:id="rId4"/>
    <p:sldLayoutId id="2147485690" r:id="rId5"/>
    <p:sldLayoutId id="2147485691" r:id="rId6"/>
    <p:sldLayoutId id="2147485692" r:id="rId7"/>
    <p:sldLayoutId id="2147485693" r:id="rId8"/>
    <p:sldLayoutId id="2147485694" r:id="rId9"/>
    <p:sldLayoutId id="2147485695" r:id="rId10"/>
    <p:sldLayoutId id="2147485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5943D4-9250-4925-8FD5-C8EFD2AC24B6}" type="datetimeFigureOut">
              <a:rPr lang="ru-RU"/>
              <a:pPr>
                <a:defRPr/>
              </a:pPr>
              <a:t>28.11.2022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1FEBA4-0DF1-4A40-BCBE-1E9DFAD3BD1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19" r:id="rId1"/>
    <p:sldLayoutId id="2147485720" r:id="rId2"/>
    <p:sldLayoutId id="2147485721" r:id="rId3"/>
    <p:sldLayoutId id="2147485722" r:id="rId4"/>
    <p:sldLayoutId id="2147485723" r:id="rId5"/>
    <p:sldLayoutId id="2147485724" r:id="rId6"/>
    <p:sldLayoutId id="2147485725" r:id="rId7"/>
    <p:sldLayoutId id="2147485726" r:id="rId8"/>
    <p:sldLayoutId id="2147485727" r:id="rId9"/>
    <p:sldLayoutId id="2147485728" r:id="rId10"/>
    <p:sldLayoutId id="2147485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rofsamoopredeleniye@mail.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027293" cy="252028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r>
              <a:rPr lang="ru-RU" altLang="ru-RU" sz="3200" b="1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сопровождения профессионального самоопределения обучающихся с </a:t>
            </a:r>
            <a:r>
              <a:rPr lang="ru-RU" altLang="ru-RU" sz="32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 </a:t>
            </a:r>
            <a:br>
              <a:rPr lang="ru-RU" altLang="ru-RU" sz="32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инвалидностью</a:t>
            </a:r>
            <a:endParaRPr lang="ru-RU" altLang="ru-RU" sz="32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09119"/>
            <a:ext cx="8134350" cy="2066305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ru-RU" altLang="ru-RU" sz="20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Модератор: Огановская 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 Юрьевна,</a:t>
            </a:r>
          </a:p>
          <a:p>
            <a:pPr algn="r" eaLnBrk="1" hangingPunct="1">
              <a:spcBef>
                <a:spcPct val="0"/>
              </a:spcBef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</a:t>
            </a:r>
          </a:p>
          <a:p>
            <a:pPr algn="r" eaLnBrk="1" hangingPunct="1">
              <a:spcBef>
                <a:spcPct val="0"/>
              </a:spcBef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Опорного центра содействия профессиональному самоопределению детей и молодежи ГБНОУ ДУМ СПб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декабря 2022 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altLang="ru-RU" dirty="0">
              <a:solidFill>
                <a:schemeClr val="tx1"/>
              </a:solidFill>
            </a:endParaRPr>
          </a:p>
        </p:txBody>
      </p:sp>
      <p:pic>
        <p:nvPicPr>
          <p:cNvPr id="64516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298450"/>
            <a:ext cx="35528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896544" cy="7866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</a:t>
            </a:r>
            <a:endParaRPr lang="ru-RU" alt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844824"/>
            <a:ext cx="8218487" cy="442309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None/>
              <a:defRPr/>
            </a:pP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Единая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профессионального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самоопределения обучающихся с ограниченными возможностями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инвалидностью </a:t>
            </a:r>
            <a:endParaRPr lang="ru-RU" altLang="ru-RU" sz="40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15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896544" cy="7866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</a:t>
            </a:r>
            <a:endParaRPr lang="ru-RU" alt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844824"/>
            <a:ext cx="8218487" cy="442309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None/>
              <a:defRPr/>
            </a:pP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Профориентационная диагностика, адаптированная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 </a:t>
            </a: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78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896544" cy="7866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</a:t>
            </a:r>
            <a:endParaRPr lang="ru-RU" alt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844824"/>
            <a:ext cx="8218487" cy="442309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None/>
              <a:defRPr/>
            </a:pP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Привлечение родителей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 сопровождения профессионального самоопределения обучающихся с ограниченными возможностями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инвалидностью</a:t>
            </a:r>
            <a:endParaRPr lang="ru-RU" altLang="ru-RU" sz="40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70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896544" cy="7866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</a:t>
            </a:r>
            <a:endParaRPr lang="ru-RU" alt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700808"/>
            <a:ext cx="8218487" cy="442309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None/>
              <a:defRPr/>
            </a:pP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Учебно-методические комплексы для реализации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сопровождения профессионального самоопределения обучающихся с ограниченными возможностями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инвалидностью</a:t>
            </a:r>
            <a:endParaRPr lang="ru-RU" altLang="ru-RU" sz="40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84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268969"/>
            <a:ext cx="4896544" cy="7866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</a:t>
            </a:r>
            <a:endParaRPr lang="ru-RU" alt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196752"/>
            <a:ext cx="8218487" cy="442309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None/>
              <a:defRPr/>
            </a:pP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Актуальная информация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учреждениях профессионального образования, высших учебных заведениях, принимающих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обучение выпускников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инвалидностью</a:t>
            </a:r>
            <a:endParaRPr lang="ru-RU" altLang="ru-RU" sz="40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289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896544" cy="7866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800" b="1" kern="0" dirty="0" smtClean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</a:t>
            </a:r>
            <a:endParaRPr lang="ru-RU" altLang="ru-RU" sz="24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467544" y="2060848"/>
            <a:ext cx="8218487" cy="4207073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None/>
              <a:defRPr/>
            </a:pP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Трудоустройство обучающихся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</a:t>
            </a: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b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инвалидностью</a:t>
            </a:r>
            <a:endParaRPr lang="ru-RU" altLang="ru-RU" sz="40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99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338138"/>
            <a:ext cx="4649961" cy="6477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4000" b="1" kern="0" dirty="0">
                <a:ln w="0"/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ru-RU" altLang="ru-RU" sz="3600" b="1" dirty="0">
              <a:ln w="0"/>
              <a:solidFill>
                <a:srgbClr val="CC33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6675" name="Содержимое 2"/>
          <p:cNvSpPr>
            <a:spLocks noGrp="1"/>
          </p:cNvSpPr>
          <p:nvPr>
            <p:ph idx="4294967295"/>
          </p:nvPr>
        </p:nvSpPr>
        <p:spPr>
          <a:xfrm>
            <a:off x="349593" y="1772816"/>
            <a:ext cx="8218487" cy="4783137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Опорный Центр содействия </a:t>
            </a:r>
          </a:p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профессиональному самоопределению детей и молодежи ГБНОУ ДУМ СПб</a:t>
            </a:r>
          </a:p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Синопская наб., д. 64</a:t>
            </a:r>
          </a:p>
          <a:p>
            <a:pPr marL="547688" indent="-411163" algn="ctr">
              <a:buFont typeface="Arial" panose="020B0604020202020204" pitchFamily="34" charset="0"/>
              <a:buNone/>
              <a:defRPr/>
            </a:pPr>
            <a:r>
              <a:rPr lang="ru-RU" altLang="ru-RU" sz="3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ru-RU" altLang="ru-RU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(812) </a:t>
            </a:r>
            <a:r>
              <a:rPr lang="ru-RU" altLang="ru-RU" sz="3600" b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246-08-57</a:t>
            </a:r>
            <a:endParaRPr lang="ru-RU" altLang="ru-RU" sz="36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6525" indent="0" algn="ctr">
              <a:buFont typeface="Arial" panose="020B0604020202020204" pitchFamily="34" charset="0"/>
              <a:buNone/>
              <a:defRPr/>
            </a:pPr>
            <a:r>
              <a:rPr lang="ru-RU" altLang="ru-RU" sz="36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</a:p>
          <a:p>
            <a:pPr marL="136525" indent="0" algn="ctr">
              <a:buFont typeface="Arial" panose="020B0604020202020204" pitchFamily="34" charset="0"/>
              <a:buNone/>
              <a:defRPr/>
            </a:pPr>
            <a:r>
              <a:rPr lang="en-US" altLang="ru-RU" sz="3600" b="1" u="sng" kern="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profsamoopredeleniye@mail.ru</a:t>
            </a:r>
            <a:endParaRPr lang="ru-RU" altLang="ru-RU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8068" name="Рисунок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3350"/>
            <a:ext cx="249872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4498</TotalTime>
  <Words>131</Words>
  <Application>Microsoft Office PowerPoint</Application>
  <PresentationFormat>Экран (4:3)</PresentationFormat>
  <Paragraphs>33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3_Тема Office</vt:lpstr>
      <vt:lpstr>Актуальные проблемы сопровождения профессионального самоопределения обучающихся с ограниченными возможностями здоровья  и инвалидностью</vt:lpstr>
      <vt:lpstr>Актуальные проблемы</vt:lpstr>
      <vt:lpstr>Актуальные проблемы</vt:lpstr>
      <vt:lpstr>Актуальные проблемы</vt:lpstr>
      <vt:lpstr>Актуальные проблемы</vt:lpstr>
      <vt:lpstr>Актуальные проблемы</vt:lpstr>
      <vt:lpstr>Актуальные проблемы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развивающей предметно-пространственной среды как основы индивидуального подхода к ребенку</dc:title>
  <dc:creator>ИМЦ</dc:creator>
  <cp:lastModifiedBy>user</cp:lastModifiedBy>
  <cp:revision>296</cp:revision>
  <cp:lastPrinted>2022-09-01T09:25:45Z</cp:lastPrinted>
  <dcterms:created xsi:type="dcterms:W3CDTF">2016-08-23T12:19:16Z</dcterms:created>
  <dcterms:modified xsi:type="dcterms:W3CDTF">2022-11-28T14:04:55Z</dcterms:modified>
</cp:coreProperties>
</file>