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5" r:id="rId1"/>
    <p:sldMasterId id="2147484986" r:id="rId2"/>
  </p:sldMasterIdLst>
  <p:notesMasterIdLst>
    <p:notesMasterId r:id="rId19"/>
  </p:notesMasterIdLst>
  <p:handoutMasterIdLst>
    <p:handoutMasterId r:id="rId20"/>
  </p:handoutMasterIdLst>
  <p:sldIdLst>
    <p:sldId id="366" r:id="rId3"/>
    <p:sldId id="443" r:id="rId4"/>
    <p:sldId id="449" r:id="rId5"/>
    <p:sldId id="450" r:id="rId6"/>
    <p:sldId id="444" r:id="rId7"/>
    <p:sldId id="451" r:id="rId8"/>
    <p:sldId id="445" r:id="rId9"/>
    <p:sldId id="452" r:id="rId10"/>
    <p:sldId id="447" r:id="rId11"/>
    <p:sldId id="453" r:id="rId12"/>
    <p:sldId id="446" r:id="rId13"/>
    <p:sldId id="454" r:id="rId14"/>
    <p:sldId id="448" r:id="rId15"/>
    <p:sldId id="455" r:id="rId16"/>
    <p:sldId id="413" r:id="rId17"/>
    <p:sldId id="387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00"/>
    <a:srgbClr val="C1C1FF"/>
    <a:srgbClr val="CC3300"/>
    <a:srgbClr val="CC0000"/>
    <a:srgbClr val="FF5050"/>
    <a:srgbClr val="008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8" autoAdjust="0"/>
  </p:normalViewPr>
  <p:slideViewPr>
    <p:cSldViewPr>
      <p:cViewPr varScale="1">
        <p:scale>
          <a:sx n="87" d="100"/>
          <a:sy n="87" d="100"/>
        </p:scale>
        <p:origin x="-11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C12FA-7916-4AF0-9F34-DC6514F3C052}" type="doc">
      <dgm:prSet loTypeId="urn:microsoft.com/office/officeart/2005/8/layout/gear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5533B-52AF-4346-BB15-EE29F07376C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0036A-1BCE-4276-BF1C-4CEAA65FB94F}" type="parTrans" cxnId="{8BB1A1B5-DF58-44F0-9771-940365D7E090}">
      <dgm:prSet/>
      <dgm:spPr/>
      <dgm:t>
        <a:bodyPr/>
        <a:lstStyle/>
        <a:p>
          <a:endParaRPr lang="ru-RU"/>
        </a:p>
      </dgm:t>
    </dgm:pt>
    <dgm:pt modelId="{CFD332C9-1E45-480C-B2C1-E26A72F81084}" type="sibTrans" cxnId="{8BB1A1B5-DF58-44F0-9771-940365D7E090}">
      <dgm:prSet/>
      <dgm:spPr/>
      <dgm:t>
        <a:bodyPr/>
        <a:lstStyle/>
        <a:p>
          <a:endParaRPr lang="ru-RU"/>
        </a:p>
      </dgm:t>
    </dgm:pt>
    <dgm:pt modelId="{10F61399-3443-4B10-AE70-2CD77833ABCE}">
      <dgm:prSet phldrT="[Текст]"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EAFBA-9CBE-44AA-B4B9-5AA4E47E71DE}" type="parTrans" cxnId="{81C5094C-8CC7-48AE-A406-5480A5CAC459}">
      <dgm:prSet/>
      <dgm:spPr/>
      <dgm:t>
        <a:bodyPr/>
        <a:lstStyle/>
        <a:p>
          <a:endParaRPr lang="ru-RU"/>
        </a:p>
      </dgm:t>
    </dgm:pt>
    <dgm:pt modelId="{692DA10B-59D4-41D2-932B-4A3A95259516}" type="sibTrans" cxnId="{81C5094C-8CC7-48AE-A406-5480A5CAC459}">
      <dgm:prSet/>
      <dgm:spPr/>
      <dgm:t>
        <a:bodyPr/>
        <a:lstStyle/>
        <a:p>
          <a:endParaRPr lang="ru-RU"/>
        </a:p>
      </dgm:t>
    </dgm:pt>
    <dgm:pt modelId="{D0057106-11A9-4045-8EC4-BD2C1EAB1EBB}">
      <dgm:prSet phldrT="[Текст]" phldr="1"/>
      <dgm:spPr/>
      <dgm:t>
        <a:bodyPr/>
        <a:lstStyle/>
        <a:p>
          <a:endParaRPr lang="ru-RU"/>
        </a:p>
      </dgm:t>
    </dgm:pt>
    <dgm:pt modelId="{B49906DF-8491-42C0-AB2A-6B31943E5A79}" type="parTrans" cxnId="{69FF01D8-FB3C-4EE4-8856-52429F8D45C2}">
      <dgm:prSet/>
      <dgm:spPr/>
      <dgm:t>
        <a:bodyPr/>
        <a:lstStyle/>
        <a:p>
          <a:endParaRPr lang="ru-RU"/>
        </a:p>
      </dgm:t>
    </dgm:pt>
    <dgm:pt modelId="{16875372-5D0E-4372-B6E0-19581E214764}" type="sibTrans" cxnId="{69FF01D8-FB3C-4EE4-8856-52429F8D45C2}">
      <dgm:prSet/>
      <dgm:spPr/>
      <dgm:t>
        <a:bodyPr/>
        <a:lstStyle/>
        <a:p>
          <a:endParaRPr lang="ru-RU"/>
        </a:p>
      </dgm:t>
    </dgm:pt>
    <dgm:pt modelId="{773620B5-5636-46DE-BD12-FBBCD335C685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координация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DB3ED-CFC3-4018-9E9D-E28335D9D47B}" type="parTrans" cxnId="{0AF1DEAD-2857-4894-ACD6-B9671E0846DB}">
      <dgm:prSet/>
      <dgm:spPr/>
      <dgm:t>
        <a:bodyPr/>
        <a:lstStyle/>
        <a:p>
          <a:endParaRPr lang="ru-RU"/>
        </a:p>
      </dgm:t>
    </dgm:pt>
    <dgm:pt modelId="{42E835F7-0315-481C-AC7F-5D46CC62CEB5}" type="sibTrans" cxnId="{0AF1DEAD-2857-4894-ACD6-B9671E0846DB}">
      <dgm:prSet/>
      <dgm:spPr/>
      <dgm:t>
        <a:bodyPr/>
        <a:lstStyle/>
        <a:p>
          <a:endParaRPr lang="ru-RU"/>
        </a:p>
      </dgm:t>
    </dgm:pt>
    <dgm:pt modelId="{D6766E2E-F55C-4BD3-BC0F-4681D859BF9E}">
      <dgm:prSet/>
      <dgm:spPr/>
      <dgm:t>
        <a:bodyPr/>
        <a:lstStyle/>
        <a:p>
          <a:endParaRPr lang="ru-RU"/>
        </a:p>
      </dgm:t>
    </dgm:pt>
    <dgm:pt modelId="{F36EF91B-0F87-408B-AD76-45733671A16D}" type="parTrans" cxnId="{3AF5A8C0-E827-4690-925C-D22A01CC694A}">
      <dgm:prSet/>
      <dgm:spPr/>
      <dgm:t>
        <a:bodyPr/>
        <a:lstStyle/>
        <a:p>
          <a:endParaRPr lang="ru-RU"/>
        </a:p>
      </dgm:t>
    </dgm:pt>
    <dgm:pt modelId="{4420746C-8402-4338-B58A-566BEFCCFF4D}" type="sibTrans" cxnId="{3AF5A8C0-E827-4690-925C-D22A01CC694A}">
      <dgm:prSet/>
      <dgm:spPr/>
      <dgm:t>
        <a:bodyPr/>
        <a:lstStyle/>
        <a:p>
          <a:endParaRPr lang="ru-RU"/>
        </a:p>
      </dgm:t>
    </dgm:pt>
    <dgm:pt modelId="{5C3CFFED-3B55-46DB-9313-A43686C8166D}">
      <dgm:prSet/>
      <dgm:spPr/>
      <dgm:t>
        <a:bodyPr/>
        <a:lstStyle/>
        <a:p>
          <a:endParaRPr lang="ru-RU"/>
        </a:p>
      </dgm:t>
    </dgm:pt>
    <dgm:pt modelId="{C5D85FDE-DE4B-456E-8791-7922728711FF}" type="parTrans" cxnId="{9CB9EF4B-650A-411D-84F3-8AF3BCE8B12D}">
      <dgm:prSet/>
      <dgm:spPr/>
      <dgm:t>
        <a:bodyPr/>
        <a:lstStyle/>
        <a:p>
          <a:endParaRPr lang="ru-RU"/>
        </a:p>
      </dgm:t>
    </dgm:pt>
    <dgm:pt modelId="{73D382E4-CDDA-4C93-882D-F34927D31E32}" type="sibTrans" cxnId="{9CB9EF4B-650A-411D-84F3-8AF3BCE8B12D}">
      <dgm:prSet/>
      <dgm:spPr/>
      <dgm:t>
        <a:bodyPr/>
        <a:lstStyle/>
        <a:p>
          <a:endParaRPr lang="ru-RU"/>
        </a:p>
      </dgm:t>
    </dgm:pt>
    <dgm:pt modelId="{482EB940-E1D6-4B53-9446-43E287759276}">
      <dgm:prSet/>
      <dgm:spPr/>
      <dgm:t>
        <a:bodyPr/>
        <a:lstStyle/>
        <a:p>
          <a:endParaRPr lang="ru-RU"/>
        </a:p>
      </dgm:t>
    </dgm:pt>
    <dgm:pt modelId="{CDFA76BA-7CF2-45A1-9E82-26E8D65F43DD}" type="parTrans" cxnId="{103E6C28-3914-4BBB-BD3B-E1515FD66325}">
      <dgm:prSet/>
      <dgm:spPr/>
      <dgm:t>
        <a:bodyPr/>
        <a:lstStyle/>
        <a:p>
          <a:endParaRPr lang="ru-RU"/>
        </a:p>
      </dgm:t>
    </dgm:pt>
    <dgm:pt modelId="{6EFB6BAF-08BE-452D-8C09-F9FCD40541E7}" type="sibTrans" cxnId="{103E6C28-3914-4BBB-BD3B-E1515FD66325}">
      <dgm:prSet/>
      <dgm:spPr/>
      <dgm:t>
        <a:bodyPr/>
        <a:lstStyle/>
        <a:p>
          <a:endParaRPr lang="ru-RU"/>
        </a:p>
      </dgm:t>
    </dgm:pt>
    <dgm:pt modelId="{E80194E4-4AD0-4DE3-91AA-277CFE392031}">
      <dgm:prSet/>
      <dgm:spPr/>
      <dgm:t>
        <a:bodyPr/>
        <a:lstStyle/>
        <a:p>
          <a:endParaRPr lang="ru-RU"/>
        </a:p>
      </dgm:t>
    </dgm:pt>
    <dgm:pt modelId="{9FC4D652-120B-4835-871F-504CDB3EF13B}" type="parTrans" cxnId="{770928D5-E2AC-4CF5-974B-112D61BD54D4}">
      <dgm:prSet/>
      <dgm:spPr/>
      <dgm:t>
        <a:bodyPr/>
        <a:lstStyle/>
        <a:p>
          <a:endParaRPr lang="ru-RU"/>
        </a:p>
      </dgm:t>
    </dgm:pt>
    <dgm:pt modelId="{6776BDFB-C71E-4D5F-9067-66A97B649017}" type="sibTrans" cxnId="{770928D5-E2AC-4CF5-974B-112D61BD54D4}">
      <dgm:prSet/>
      <dgm:spPr/>
      <dgm:t>
        <a:bodyPr/>
        <a:lstStyle/>
        <a:p>
          <a:endParaRPr lang="ru-RU"/>
        </a:p>
      </dgm:t>
    </dgm:pt>
    <dgm:pt modelId="{03E16394-0EA4-4989-A039-55314CB982A1}">
      <dgm:prSet/>
      <dgm:spPr/>
      <dgm:t>
        <a:bodyPr/>
        <a:lstStyle/>
        <a:p>
          <a:endParaRPr lang="ru-RU"/>
        </a:p>
      </dgm:t>
    </dgm:pt>
    <dgm:pt modelId="{6716E178-D4DA-4BDE-B905-324CD57BB562}" type="parTrans" cxnId="{B926EAC4-247E-40E2-A4C9-54A189FFF52D}">
      <dgm:prSet/>
      <dgm:spPr/>
      <dgm:t>
        <a:bodyPr/>
        <a:lstStyle/>
        <a:p>
          <a:endParaRPr lang="ru-RU"/>
        </a:p>
      </dgm:t>
    </dgm:pt>
    <dgm:pt modelId="{5967A9BB-B353-4EF4-A591-546A5C4AF934}" type="sibTrans" cxnId="{B926EAC4-247E-40E2-A4C9-54A189FFF52D}">
      <dgm:prSet/>
      <dgm:spPr/>
      <dgm:t>
        <a:bodyPr/>
        <a:lstStyle/>
        <a:p>
          <a:endParaRPr lang="ru-RU"/>
        </a:p>
      </dgm:t>
    </dgm:pt>
    <dgm:pt modelId="{5C2C93F8-7DD1-4E33-A09C-23F9E8F8FD4E}" type="pres">
      <dgm:prSet presAssocID="{9DBC12FA-7916-4AF0-9F34-DC6514F3C05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D4368-E39B-44CE-A7F4-CC8C3B8CFC0C}" type="pres">
      <dgm:prSet presAssocID="{7C45533B-52AF-4346-BB15-EE29F07376C3}" presName="gear1" presStyleLbl="node1" presStyleIdx="0" presStyleCnt="3" custScaleX="115423" custScaleY="103936" custLinFactNeighborX="7291" custLinFactNeighborY="-3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C5676-3589-4BC5-AFDF-0F21C6053C61}" type="pres">
      <dgm:prSet presAssocID="{7C45533B-52AF-4346-BB15-EE29F07376C3}" presName="gear1srcNode" presStyleLbl="node1" presStyleIdx="0" presStyleCnt="3"/>
      <dgm:spPr/>
      <dgm:t>
        <a:bodyPr/>
        <a:lstStyle/>
        <a:p>
          <a:endParaRPr lang="ru-RU"/>
        </a:p>
      </dgm:t>
    </dgm:pt>
    <dgm:pt modelId="{BCF377B9-9AB2-4503-B048-6645F1C9084B}" type="pres">
      <dgm:prSet presAssocID="{7C45533B-52AF-4346-BB15-EE29F07376C3}" presName="gear1dstNode" presStyleLbl="node1" presStyleIdx="0" presStyleCnt="3"/>
      <dgm:spPr/>
      <dgm:t>
        <a:bodyPr/>
        <a:lstStyle/>
        <a:p>
          <a:endParaRPr lang="ru-RU"/>
        </a:p>
      </dgm:t>
    </dgm:pt>
    <dgm:pt modelId="{93040370-0C5E-430D-ADF2-0A891B796289}" type="pres">
      <dgm:prSet presAssocID="{773620B5-5636-46DE-BD12-FBBCD335C685}" presName="gear2" presStyleLbl="node1" presStyleIdx="1" presStyleCnt="3" custScaleX="156624" custScaleY="144308" custLinFactNeighborX="-1136" custLinFactNeighborY="280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4FC9E-402C-4D45-A248-77DCCDF459B3}" type="pres">
      <dgm:prSet presAssocID="{773620B5-5636-46DE-BD12-FBBCD335C685}" presName="gear2srcNode" presStyleLbl="node1" presStyleIdx="1" presStyleCnt="3"/>
      <dgm:spPr/>
      <dgm:t>
        <a:bodyPr/>
        <a:lstStyle/>
        <a:p>
          <a:endParaRPr lang="ru-RU"/>
        </a:p>
      </dgm:t>
    </dgm:pt>
    <dgm:pt modelId="{C84BD112-E711-4716-8BCA-D9F06426C6FC}" type="pres">
      <dgm:prSet presAssocID="{773620B5-5636-46DE-BD12-FBBCD335C685}" presName="gear2dstNode" presStyleLbl="node1" presStyleIdx="1" presStyleCnt="3"/>
      <dgm:spPr/>
      <dgm:t>
        <a:bodyPr/>
        <a:lstStyle/>
        <a:p>
          <a:endParaRPr lang="ru-RU"/>
        </a:p>
      </dgm:t>
    </dgm:pt>
    <dgm:pt modelId="{4B33E9B8-2909-4DB4-9906-B405EA6944CD}" type="pres">
      <dgm:prSet presAssocID="{10F61399-3443-4B10-AE70-2CD77833ABCE}" presName="gear3" presStyleLbl="node1" presStyleIdx="2" presStyleCnt="3" custAng="2053897" custScaleX="148072" custScaleY="143366" custLinFactNeighborX="13797" custLinFactNeighborY="11104"/>
      <dgm:spPr/>
      <dgm:t>
        <a:bodyPr/>
        <a:lstStyle/>
        <a:p>
          <a:endParaRPr lang="ru-RU"/>
        </a:p>
      </dgm:t>
    </dgm:pt>
    <dgm:pt modelId="{B668B428-6869-4399-9610-69E0C344B421}" type="pres">
      <dgm:prSet presAssocID="{10F61399-3443-4B10-AE70-2CD77833ABC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9E994-8B12-4696-BF34-DEE0E10C8E65}" type="pres">
      <dgm:prSet presAssocID="{10F61399-3443-4B10-AE70-2CD77833ABCE}" presName="gear3srcNode" presStyleLbl="node1" presStyleIdx="2" presStyleCnt="3"/>
      <dgm:spPr/>
      <dgm:t>
        <a:bodyPr/>
        <a:lstStyle/>
        <a:p>
          <a:endParaRPr lang="ru-RU"/>
        </a:p>
      </dgm:t>
    </dgm:pt>
    <dgm:pt modelId="{6C46E6EB-A3ED-4C5B-A6AA-569E5E771825}" type="pres">
      <dgm:prSet presAssocID="{10F61399-3443-4B10-AE70-2CD77833ABCE}" presName="gear3dstNode" presStyleLbl="node1" presStyleIdx="2" presStyleCnt="3"/>
      <dgm:spPr/>
      <dgm:t>
        <a:bodyPr/>
        <a:lstStyle/>
        <a:p>
          <a:endParaRPr lang="ru-RU"/>
        </a:p>
      </dgm:t>
    </dgm:pt>
    <dgm:pt modelId="{09D50351-C8C8-4C3F-8B9E-FF9CAEE7C790}" type="pres">
      <dgm:prSet presAssocID="{CFD332C9-1E45-480C-B2C1-E26A72F81084}" presName="connector1" presStyleLbl="sibTrans2D1" presStyleIdx="0" presStyleCnt="3" custLinFactNeighborX="13264" custLinFactNeighborY="5352"/>
      <dgm:spPr/>
      <dgm:t>
        <a:bodyPr/>
        <a:lstStyle/>
        <a:p>
          <a:endParaRPr lang="ru-RU"/>
        </a:p>
      </dgm:t>
    </dgm:pt>
    <dgm:pt modelId="{9879E4D7-732A-42F3-A791-C47586371B33}" type="pres">
      <dgm:prSet presAssocID="{42E835F7-0315-481C-AC7F-5D46CC62CEB5}" presName="connector2" presStyleLbl="sibTrans2D1" presStyleIdx="1" presStyleCnt="3" custLinFactNeighborX="-37909" custLinFactNeighborY="33763"/>
      <dgm:spPr/>
      <dgm:t>
        <a:bodyPr/>
        <a:lstStyle/>
        <a:p>
          <a:endParaRPr lang="ru-RU"/>
        </a:p>
      </dgm:t>
    </dgm:pt>
    <dgm:pt modelId="{644156A7-021C-4E20-9D34-1CA3805E297B}" type="pres">
      <dgm:prSet presAssocID="{692DA10B-59D4-41D2-932B-4A3A95259516}" presName="connector3" presStyleLbl="sibTrans2D1" presStyleIdx="2" presStyleCnt="3" custLinFactNeighborX="8825" custLinFactNeighborY="-6945"/>
      <dgm:spPr/>
      <dgm:t>
        <a:bodyPr/>
        <a:lstStyle/>
        <a:p>
          <a:endParaRPr lang="ru-RU"/>
        </a:p>
      </dgm:t>
    </dgm:pt>
  </dgm:ptLst>
  <dgm:cxnLst>
    <dgm:cxn modelId="{666751B8-7005-4DB5-8475-5C8F7864EB2C}" type="presOf" srcId="{773620B5-5636-46DE-BD12-FBBCD335C685}" destId="{C84BD112-E711-4716-8BCA-D9F06426C6FC}" srcOrd="2" destOrd="0" presId="urn:microsoft.com/office/officeart/2005/8/layout/gear1"/>
    <dgm:cxn modelId="{69FF01D8-FB3C-4EE4-8856-52429F8D45C2}" srcId="{9DBC12FA-7916-4AF0-9F34-DC6514F3C052}" destId="{D0057106-11A9-4045-8EC4-BD2C1EAB1EBB}" srcOrd="3" destOrd="0" parTransId="{B49906DF-8491-42C0-AB2A-6B31943E5A79}" sibTransId="{16875372-5D0E-4372-B6E0-19581E214764}"/>
    <dgm:cxn modelId="{4B7877ED-FCBF-47FB-9F07-F1083F6B61C3}" type="presOf" srcId="{42E835F7-0315-481C-AC7F-5D46CC62CEB5}" destId="{9879E4D7-732A-42F3-A791-C47586371B33}" srcOrd="0" destOrd="0" presId="urn:microsoft.com/office/officeart/2005/8/layout/gear1"/>
    <dgm:cxn modelId="{7F3544B0-DDA7-46DC-94E7-F71BE3EE8307}" type="presOf" srcId="{CFD332C9-1E45-480C-B2C1-E26A72F81084}" destId="{09D50351-C8C8-4C3F-8B9E-FF9CAEE7C790}" srcOrd="0" destOrd="0" presId="urn:microsoft.com/office/officeart/2005/8/layout/gear1"/>
    <dgm:cxn modelId="{0AF1DEAD-2857-4894-ACD6-B9671E0846DB}" srcId="{9DBC12FA-7916-4AF0-9F34-DC6514F3C052}" destId="{773620B5-5636-46DE-BD12-FBBCD335C685}" srcOrd="1" destOrd="0" parTransId="{DD1DB3ED-CFC3-4018-9E9D-E28335D9D47B}" sibTransId="{42E835F7-0315-481C-AC7F-5D46CC62CEB5}"/>
    <dgm:cxn modelId="{8BB1A1B5-DF58-44F0-9771-940365D7E090}" srcId="{9DBC12FA-7916-4AF0-9F34-DC6514F3C052}" destId="{7C45533B-52AF-4346-BB15-EE29F07376C3}" srcOrd="0" destOrd="0" parTransId="{3020036A-1BCE-4276-BF1C-4CEAA65FB94F}" sibTransId="{CFD332C9-1E45-480C-B2C1-E26A72F81084}"/>
    <dgm:cxn modelId="{5D41E9EA-41B6-4BCB-B08F-9407FEC48A1A}" type="presOf" srcId="{10F61399-3443-4B10-AE70-2CD77833ABCE}" destId="{6C46E6EB-A3ED-4C5B-A6AA-569E5E771825}" srcOrd="3" destOrd="0" presId="urn:microsoft.com/office/officeart/2005/8/layout/gear1"/>
    <dgm:cxn modelId="{45DE5415-2C89-4CC4-AC4C-39B88ED02E6B}" type="presOf" srcId="{10F61399-3443-4B10-AE70-2CD77833ABCE}" destId="{8009E994-8B12-4696-BF34-DEE0E10C8E65}" srcOrd="2" destOrd="0" presId="urn:microsoft.com/office/officeart/2005/8/layout/gear1"/>
    <dgm:cxn modelId="{5AE680CB-4406-48AC-AB64-BCB9AC4F1F72}" type="presOf" srcId="{10F61399-3443-4B10-AE70-2CD77833ABCE}" destId="{B668B428-6869-4399-9610-69E0C344B421}" srcOrd="1" destOrd="0" presId="urn:microsoft.com/office/officeart/2005/8/layout/gear1"/>
    <dgm:cxn modelId="{68D59279-F0B0-4646-AB44-038A46B745CD}" type="presOf" srcId="{7C45533B-52AF-4346-BB15-EE29F07376C3}" destId="{BCF377B9-9AB2-4503-B048-6645F1C9084B}" srcOrd="2" destOrd="0" presId="urn:microsoft.com/office/officeart/2005/8/layout/gear1"/>
    <dgm:cxn modelId="{40BE5AA8-A9C4-4563-A819-642831944D3B}" type="presOf" srcId="{773620B5-5636-46DE-BD12-FBBCD335C685}" destId="{93040370-0C5E-430D-ADF2-0A891B796289}" srcOrd="0" destOrd="0" presId="urn:microsoft.com/office/officeart/2005/8/layout/gear1"/>
    <dgm:cxn modelId="{A8C760FA-7711-4CC1-9A37-AB2DF8336AFF}" type="presOf" srcId="{9DBC12FA-7916-4AF0-9F34-DC6514F3C052}" destId="{5C2C93F8-7DD1-4E33-A09C-23F9E8F8FD4E}" srcOrd="0" destOrd="0" presId="urn:microsoft.com/office/officeart/2005/8/layout/gear1"/>
    <dgm:cxn modelId="{3AF5A8C0-E827-4690-925C-D22A01CC694A}" srcId="{9DBC12FA-7916-4AF0-9F34-DC6514F3C052}" destId="{D6766E2E-F55C-4BD3-BC0F-4681D859BF9E}" srcOrd="4" destOrd="0" parTransId="{F36EF91B-0F87-408B-AD76-45733671A16D}" sibTransId="{4420746C-8402-4338-B58A-566BEFCCFF4D}"/>
    <dgm:cxn modelId="{81C5094C-8CC7-48AE-A406-5480A5CAC459}" srcId="{9DBC12FA-7916-4AF0-9F34-DC6514F3C052}" destId="{10F61399-3443-4B10-AE70-2CD77833ABCE}" srcOrd="2" destOrd="0" parTransId="{F7BEAFBA-9CBE-44AA-B4B9-5AA4E47E71DE}" sibTransId="{692DA10B-59D4-41D2-932B-4A3A95259516}"/>
    <dgm:cxn modelId="{103E6C28-3914-4BBB-BD3B-E1515FD66325}" srcId="{9DBC12FA-7916-4AF0-9F34-DC6514F3C052}" destId="{482EB940-E1D6-4B53-9446-43E287759276}" srcOrd="6" destOrd="0" parTransId="{CDFA76BA-7CF2-45A1-9E82-26E8D65F43DD}" sibTransId="{6EFB6BAF-08BE-452D-8C09-F9FCD40541E7}"/>
    <dgm:cxn modelId="{59FDFA0F-F37C-4CA9-98CC-D4DE11FA6D4C}" type="presOf" srcId="{692DA10B-59D4-41D2-932B-4A3A95259516}" destId="{644156A7-021C-4E20-9D34-1CA3805E297B}" srcOrd="0" destOrd="0" presId="urn:microsoft.com/office/officeart/2005/8/layout/gear1"/>
    <dgm:cxn modelId="{C0CAEFF7-6B13-492E-B449-9B8F51BAD412}" type="presOf" srcId="{10F61399-3443-4B10-AE70-2CD77833ABCE}" destId="{4B33E9B8-2909-4DB4-9906-B405EA6944CD}" srcOrd="0" destOrd="0" presId="urn:microsoft.com/office/officeart/2005/8/layout/gear1"/>
    <dgm:cxn modelId="{770928D5-E2AC-4CF5-974B-112D61BD54D4}" srcId="{9DBC12FA-7916-4AF0-9F34-DC6514F3C052}" destId="{E80194E4-4AD0-4DE3-91AA-277CFE392031}" srcOrd="7" destOrd="0" parTransId="{9FC4D652-120B-4835-871F-504CDB3EF13B}" sibTransId="{6776BDFB-C71E-4D5F-9067-66A97B649017}"/>
    <dgm:cxn modelId="{B926EAC4-247E-40E2-A4C9-54A189FFF52D}" srcId="{9DBC12FA-7916-4AF0-9F34-DC6514F3C052}" destId="{03E16394-0EA4-4989-A039-55314CB982A1}" srcOrd="8" destOrd="0" parTransId="{6716E178-D4DA-4BDE-B905-324CD57BB562}" sibTransId="{5967A9BB-B353-4EF4-A591-546A5C4AF934}"/>
    <dgm:cxn modelId="{9CB9EF4B-650A-411D-84F3-8AF3BCE8B12D}" srcId="{9DBC12FA-7916-4AF0-9F34-DC6514F3C052}" destId="{5C3CFFED-3B55-46DB-9313-A43686C8166D}" srcOrd="5" destOrd="0" parTransId="{C5D85FDE-DE4B-456E-8791-7922728711FF}" sibTransId="{73D382E4-CDDA-4C93-882D-F34927D31E32}"/>
    <dgm:cxn modelId="{F906A6E7-1A16-4227-9EC8-54FF730BFE5B}" type="presOf" srcId="{7C45533B-52AF-4346-BB15-EE29F07376C3}" destId="{B45D4368-E39B-44CE-A7F4-CC8C3B8CFC0C}" srcOrd="0" destOrd="0" presId="urn:microsoft.com/office/officeart/2005/8/layout/gear1"/>
    <dgm:cxn modelId="{7B2F02ED-675C-4920-B4A4-50B44078A068}" type="presOf" srcId="{7C45533B-52AF-4346-BB15-EE29F07376C3}" destId="{FBBC5676-3589-4BC5-AFDF-0F21C6053C61}" srcOrd="1" destOrd="0" presId="urn:microsoft.com/office/officeart/2005/8/layout/gear1"/>
    <dgm:cxn modelId="{6AA219A3-425C-471C-917F-EF49F7CF5AEC}" type="presOf" srcId="{773620B5-5636-46DE-BD12-FBBCD335C685}" destId="{2804FC9E-402C-4D45-A248-77DCCDF459B3}" srcOrd="1" destOrd="0" presId="urn:microsoft.com/office/officeart/2005/8/layout/gear1"/>
    <dgm:cxn modelId="{DDE3E47A-206F-447F-8831-90D49E233BC5}" type="presParOf" srcId="{5C2C93F8-7DD1-4E33-A09C-23F9E8F8FD4E}" destId="{B45D4368-E39B-44CE-A7F4-CC8C3B8CFC0C}" srcOrd="0" destOrd="0" presId="urn:microsoft.com/office/officeart/2005/8/layout/gear1"/>
    <dgm:cxn modelId="{0F334FCE-C180-4DAA-9AAE-255AA996F7FF}" type="presParOf" srcId="{5C2C93F8-7DD1-4E33-A09C-23F9E8F8FD4E}" destId="{FBBC5676-3589-4BC5-AFDF-0F21C6053C61}" srcOrd="1" destOrd="0" presId="urn:microsoft.com/office/officeart/2005/8/layout/gear1"/>
    <dgm:cxn modelId="{71075B93-3C39-4CC5-9C5C-099369CA65D6}" type="presParOf" srcId="{5C2C93F8-7DD1-4E33-A09C-23F9E8F8FD4E}" destId="{BCF377B9-9AB2-4503-B048-6645F1C9084B}" srcOrd="2" destOrd="0" presId="urn:microsoft.com/office/officeart/2005/8/layout/gear1"/>
    <dgm:cxn modelId="{6558634F-32CA-4888-8884-02C79245A50A}" type="presParOf" srcId="{5C2C93F8-7DD1-4E33-A09C-23F9E8F8FD4E}" destId="{93040370-0C5E-430D-ADF2-0A891B796289}" srcOrd="3" destOrd="0" presId="urn:microsoft.com/office/officeart/2005/8/layout/gear1"/>
    <dgm:cxn modelId="{32FA79E8-870A-436D-8556-2F317EE24CA7}" type="presParOf" srcId="{5C2C93F8-7DD1-4E33-A09C-23F9E8F8FD4E}" destId="{2804FC9E-402C-4D45-A248-77DCCDF459B3}" srcOrd="4" destOrd="0" presId="urn:microsoft.com/office/officeart/2005/8/layout/gear1"/>
    <dgm:cxn modelId="{2E65323A-394F-4CAA-A182-EC3B4419E9F4}" type="presParOf" srcId="{5C2C93F8-7DD1-4E33-A09C-23F9E8F8FD4E}" destId="{C84BD112-E711-4716-8BCA-D9F06426C6FC}" srcOrd="5" destOrd="0" presId="urn:microsoft.com/office/officeart/2005/8/layout/gear1"/>
    <dgm:cxn modelId="{34FFE2EB-7D21-4B7D-B6FD-E94EC8C8E3D4}" type="presParOf" srcId="{5C2C93F8-7DD1-4E33-A09C-23F9E8F8FD4E}" destId="{4B33E9B8-2909-4DB4-9906-B405EA6944CD}" srcOrd="6" destOrd="0" presId="urn:microsoft.com/office/officeart/2005/8/layout/gear1"/>
    <dgm:cxn modelId="{5E39C8EA-D7D3-4731-A3BA-DE64ED11C4AE}" type="presParOf" srcId="{5C2C93F8-7DD1-4E33-A09C-23F9E8F8FD4E}" destId="{B668B428-6869-4399-9610-69E0C344B421}" srcOrd="7" destOrd="0" presId="urn:microsoft.com/office/officeart/2005/8/layout/gear1"/>
    <dgm:cxn modelId="{B0AA8B82-EF9C-4AEB-8098-F2F1EF7FDDA1}" type="presParOf" srcId="{5C2C93F8-7DD1-4E33-A09C-23F9E8F8FD4E}" destId="{8009E994-8B12-4696-BF34-DEE0E10C8E65}" srcOrd="8" destOrd="0" presId="urn:microsoft.com/office/officeart/2005/8/layout/gear1"/>
    <dgm:cxn modelId="{5CE347C9-10D4-4359-93EA-2C5D53CDBA52}" type="presParOf" srcId="{5C2C93F8-7DD1-4E33-A09C-23F9E8F8FD4E}" destId="{6C46E6EB-A3ED-4C5B-A6AA-569E5E771825}" srcOrd="9" destOrd="0" presId="urn:microsoft.com/office/officeart/2005/8/layout/gear1"/>
    <dgm:cxn modelId="{B2DB1C55-8092-4BA6-8D58-BC4AC1158374}" type="presParOf" srcId="{5C2C93F8-7DD1-4E33-A09C-23F9E8F8FD4E}" destId="{09D50351-C8C8-4C3F-8B9E-FF9CAEE7C790}" srcOrd="10" destOrd="0" presId="urn:microsoft.com/office/officeart/2005/8/layout/gear1"/>
    <dgm:cxn modelId="{7BB074E4-6A19-42B7-9D4D-F2458FEF0D6C}" type="presParOf" srcId="{5C2C93F8-7DD1-4E33-A09C-23F9E8F8FD4E}" destId="{9879E4D7-732A-42F3-A791-C47586371B33}" srcOrd="11" destOrd="0" presId="urn:microsoft.com/office/officeart/2005/8/layout/gear1"/>
    <dgm:cxn modelId="{A3EE0EB9-DCCC-4CF3-BECB-4FFCD0B2E647}" type="presParOf" srcId="{5C2C93F8-7DD1-4E33-A09C-23F9E8F8FD4E}" destId="{644156A7-021C-4E20-9D34-1CA3805E297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6E129-9F46-4ED5-B990-CCDFDC6F522B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6FEF403F-9CCE-4C21-A16B-397076492D6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Оценка, экспертиза</a:t>
          </a:r>
        </a:p>
      </dgm:t>
    </dgm:pt>
    <dgm:pt modelId="{AB236DD5-55C9-49DF-8A48-6B1E43F9F381}" type="parTrans" cxnId="{068A96C3-85EC-47C8-BFD2-EDC8E9F54AC0}">
      <dgm:prSet/>
      <dgm:spPr/>
      <dgm:t>
        <a:bodyPr/>
        <a:lstStyle/>
        <a:p>
          <a:endParaRPr lang="ru-RU"/>
        </a:p>
      </dgm:t>
    </dgm:pt>
    <dgm:pt modelId="{4A7C50E5-BF05-4A00-8954-7945787804FD}" type="sibTrans" cxnId="{068A96C3-85EC-47C8-BFD2-EDC8E9F54AC0}">
      <dgm:prSet/>
      <dgm:spPr/>
      <dgm:t>
        <a:bodyPr/>
        <a:lstStyle/>
        <a:p>
          <a:endParaRPr lang="ru-RU"/>
        </a:p>
      </dgm:t>
    </dgm:pt>
    <dgm:pt modelId="{290D1D0C-004E-435A-82F4-753E0982426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мероприятий, программ</a:t>
          </a:r>
        </a:p>
      </dgm:t>
    </dgm:pt>
    <dgm:pt modelId="{7BAF1574-3CDE-4814-90E0-DE7742A00FF6}" type="parTrans" cxnId="{839D9C71-BA2C-4D90-B5D4-E6FAD8E48064}">
      <dgm:prSet/>
      <dgm:spPr/>
      <dgm:t>
        <a:bodyPr/>
        <a:lstStyle/>
        <a:p>
          <a:endParaRPr lang="ru-RU"/>
        </a:p>
      </dgm:t>
    </dgm:pt>
    <dgm:pt modelId="{0ED060D4-1CB4-4907-B0B2-029ED7620695}" type="sibTrans" cxnId="{839D9C71-BA2C-4D90-B5D4-E6FAD8E48064}">
      <dgm:prSet/>
      <dgm:spPr/>
      <dgm:t>
        <a:bodyPr/>
        <a:lstStyle/>
        <a:p>
          <a:endParaRPr lang="ru-RU"/>
        </a:p>
      </dgm:t>
    </dgm:pt>
    <dgm:pt modelId="{C6B85D19-8ABE-4E1E-924A-702A04FA80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ABF3C-EE22-4DAC-A768-D39E0CE23487}" type="parTrans" cxnId="{4797D776-E5D2-4B5B-824C-5C4926F1B098}">
      <dgm:prSet/>
      <dgm:spPr/>
      <dgm:t>
        <a:bodyPr/>
        <a:lstStyle/>
        <a:p>
          <a:endParaRPr lang="ru-RU"/>
        </a:p>
      </dgm:t>
    </dgm:pt>
    <dgm:pt modelId="{2F1FD1EC-C8E5-4A73-A173-F3338A7B4680}" type="sibTrans" cxnId="{4797D776-E5D2-4B5B-824C-5C4926F1B098}">
      <dgm:prSet/>
      <dgm:spPr/>
      <dgm:t>
        <a:bodyPr/>
        <a:lstStyle/>
        <a:p>
          <a:endParaRPr lang="ru-RU"/>
        </a:p>
      </dgm:t>
    </dgm:pt>
    <dgm:pt modelId="{2D19CD5E-FE61-4C72-A9F7-7264DA727D7B}" type="pres">
      <dgm:prSet presAssocID="{5426E129-9F46-4ED5-B990-CCDFDC6F522B}" presName="CompostProcess" presStyleCnt="0">
        <dgm:presLayoutVars>
          <dgm:dir/>
          <dgm:resizeHandles val="exact"/>
        </dgm:presLayoutVars>
      </dgm:prSet>
      <dgm:spPr/>
    </dgm:pt>
    <dgm:pt modelId="{F8CA6EDA-8BDB-40D0-831B-DADB17A27BE9}" type="pres">
      <dgm:prSet presAssocID="{5426E129-9F46-4ED5-B990-CCDFDC6F522B}" presName="arrow" presStyleLbl="bgShp" presStyleIdx="0" presStyleCnt="1"/>
      <dgm:spPr/>
    </dgm:pt>
    <dgm:pt modelId="{E1FA17D1-9BA6-4A96-8870-C5B4DA3CD66A}" type="pres">
      <dgm:prSet presAssocID="{5426E129-9F46-4ED5-B990-CCDFDC6F522B}" presName="linearProcess" presStyleCnt="0"/>
      <dgm:spPr/>
    </dgm:pt>
    <dgm:pt modelId="{70B6C8EC-3180-4EC9-8322-A177E8524BD2}" type="pres">
      <dgm:prSet presAssocID="{6FEF403F-9CCE-4C21-A16B-397076492D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0BFE3-1762-4EEA-BD49-453DF10E675A}" type="pres">
      <dgm:prSet presAssocID="{4A7C50E5-BF05-4A00-8954-7945787804FD}" presName="sibTrans" presStyleCnt="0"/>
      <dgm:spPr/>
    </dgm:pt>
    <dgm:pt modelId="{772E7EDE-4344-48C6-8426-A8A0C56C01AC}" type="pres">
      <dgm:prSet presAssocID="{290D1D0C-004E-435A-82F4-753E0982426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D41A-340D-4882-8FD3-159C8ED83F73}" type="pres">
      <dgm:prSet presAssocID="{0ED060D4-1CB4-4907-B0B2-029ED7620695}" presName="sibTrans" presStyleCnt="0"/>
      <dgm:spPr/>
    </dgm:pt>
    <dgm:pt modelId="{BD52D8DC-D895-48E7-80EC-21FBF5EF727E}" type="pres">
      <dgm:prSet presAssocID="{C6B85D19-8ABE-4E1E-924A-702A04FA80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97D776-E5D2-4B5B-824C-5C4926F1B098}" srcId="{5426E129-9F46-4ED5-B990-CCDFDC6F522B}" destId="{C6B85D19-8ABE-4E1E-924A-702A04FA8066}" srcOrd="2" destOrd="0" parTransId="{BD2ABF3C-EE22-4DAC-A768-D39E0CE23487}" sibTransId="{2F1FD1EC-C8E5-4A73-A173-F3338A7B4680}"/>
    <dgm:cxn modelId="{BF0985FD-5B28-4592-85E2-19FDAE010977}" type="presOf" srcId="{6FEF403F-9CCE-4C21-A16B-397076492D6E}" destId="{70B6C8EC-3180-4EC9-8322-A177E8524BD2}" srcOrd="0" destOrd="0" presId="urn:microsoft.com/office/officeart/2005/8/layout/hProcess9"/>
    <dgm:cxn modelId="{0D584410-4D0F-4F2F-81AE-37E0D669E3F9}" type="presOf" srcId="{C6B85D19-8ABE-4E1E-924A-702A04FA8066}" destId="{BD52D8DC-D895-48E7-80EC-21FBF5EF727E}" srcOrd="0" destOrd="0" presId="urn:microsoft.com/office/officeart/2005/8/layout/hProcess9"/>
    <dgm:cxn modelId="{A388973C-559D-4B5B-AD8C-EEC99F50B93A}" type="presOf" srcId="{5426E129-9F46-4ED5-B990-CCDFDC6F522B}" destId="{2D19CD5E-FE61-4C72-A9F7-7264DA727D7B}" srcOrd="0" destOrd="0" presId="urn:microsoft.com/office/officeart/2005/8/layout/hProcess9"/>
    <dgm:cxn modelId="{839D9C71-BA2C-4D90-B5D4-E6FAD8E48064}" srcId="{5426E129-9F46-4ED5-B990-CCDFDC6F522B}" destId="{290D1D0C-004E-435A-82F4-753E09824267}" srcOrd="1" destOrd="0" parTransId="{7BAF1574-3CDE-4814-90E0-DE7742A00FF6}" sibTransId="{0ED060D4-1CB4-4907-B0B2-029ED7620695}"/>
    <dgm:cxn modelId="{E9313B03-3304-473A-92D5-7F109F6332AA}" type="presOf" srcId="{290D1D0C-004E-435A-82F4-753E09824267}" destId="{772E7EDE-4344-48C6-8426-A8A0C56C01AC}" srcOrd="0" destOrd="0" presId="urn:microsoft.com/office/officeart/2005/8/layout/hProcess9"/>
    <dgm:cxn modelId="{068A96C3-85EC-47C8-BFD2-EDC8E9F54AC0}" srcId="{5426E129-9F46-4ED5-B990-CCDFDC6F522B}" destId="{6FEF403F-9CCE-4C21-A16B-397076492D6E}" srcOrd="0" destOrd="0" parTransId="{AB236DD5-55C9-49DF-8A48-6B1E43F9F381}" sibTransId="{4A7C50E5-BF05-4A00-8954-7945787804FD}"/>
    <dgm:cxn modelId="{C1E59510-BC2C-4174-B7A2-D7BADB7319FA}" type="presParOf" srcId="{2D19CD5E-FE61-4C72-A9F7-7264DA727D7B}" destId="{F8CA6EDA-8BDB-40D0-831B-DADB17A27BE9}" srcOrd="0" destOrd="0" presId="urn:microsoft.com/office/officeart/2005/8/layout/hProcess9"/>
    <dgm:cxn modelId="{2631DEC0-25D2-4612-ABD2-6316103C0D63}" type="presParOf" srcId="{2D19CD5E-FE61-4C72-A9F7-7264DA727D7B}" destId="{E1FA17D1-9BA6-4A96-8870-C5B4DA3CD66A}" srcOrd="1" destOrd="0" presId="urn:microsoft.com/office/officeart/2005/8/layout/hProcess9"/>
    <dgm:cxn modelId="{CADDB0B4-373E-4B48-BC39-352EE33FA886}" type="presParOf" srcId="{E1FA17D1-9BA6-4A96-8870-C5B4DA3CD66A}" destId="{70B6C8EC-3180-4EC9-8322-A177E8524BD2}" srcOrd="0" destOrd="0" presId="urn:microsoft.com/office/officeart/2005/8/layout/hProcess9"/>
    <dgm:cxn modelId="{345ACC8C-44D8-462F-9F5D-09528DB0C5A4}" type="presParOf" srcId="{E1FA17D1-9BA6-4A96-8870-C5B4DA3CD66A}" destId="{03E0BFE3-1762-4EEA-BD49-453DF10E675A}" srcOrd="1" destOrd="0" presId="urn:microsoft.com/office/officeart/2005/8/layout/hProcess9"/>
    <dgm:cxn modelId="{98A58908-23D9-4799-A0ED-B04DA374FD14}" type="presParOf" srcId="{E1FA17D1-9BA6-4A96-8870-C5B4DA3CD66A}" destId="{772E7EDE-4344-48C6-8426-A8A0C56C01AC}" srcOrd="2" destOrd="0" presId="urn:microsoft.com/office/officeart/2005/8/layout/hProcess9"/>
    <dgm:cxn modelId="{8B05FD46-5455-4B1D-9394-69BF6D8BF54D}" type="presParOf" srcId="{E1FA17D1-9BA6-4A96-8870-C5B4DA3CD66A}" destId="{D496D41A-340D-4882-8FD3-159C8ED83F73}" srcOrd="3" destOrd="0" presId="urn:microsoft.com/office/officeart/2005/8/layout/hProcess9"/>
    <dgm:cxn modelId="{6B00BF56-BAD0-4C71-A063-14CCA6D7B2D4}" type="presParOf" srcId="{E1FA17D1-9BA6-4A96-8870-C5B4DA3CD66A}" destId="{BD52D8DC-D895-48E7-80EC-21FBF5EF72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58CC59-DFC8-408E-A045-D08DD4754A92}" type="doc">
      <dgm:prSet loTypeId="urn:microsoft.com/office/officeart/2008/layout/PictureStrips" loCatId="picture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98E2BC0B-6773-4E88-90F8-89BCC0CAAC73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Центры психолого-педагогической, медицинской и социальной помощи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7A92E3-1B2F-4392-B7E1-F5D174482F3D}" type="parTrans" cxnId="{9BDACED4-2C37-49C6-BD10-C4FFFC0BE912}">
      <dgm:prSet/>
      <dgm:spPr/>
      <dgm:t>
        <a:bodyPr/>
        <a:lstStyle/>
        <a:p>
          <a:endParaRPr lang="ru-RU"/>
        </a:p>
      </dgm:t>
    </dgm:pt>
    <dgm:pt modelId="{89F64147-9F5B-41A9-ADBE-6EB41009AAF4}" type="sibTrans" cxnId="{9BDACED4-2C37-49C6-BD10-C4FFFC0BE912}">
      <dgm:prSet/>
      <dgm:spPr/>
      <dgm:t>
        <a:bodyPr/>
        <a:lstStyle/>
        <a:p>
          <a:endParaRPr lang="ru-RU"/>
        </a:p>
      </dgm:t>
    </dgm:pt>
    <dgm:pt modelId="{15311E98-7D68-4C25-8667-D9B2727AFC7E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 коррекционной работы ОО</a:t>
          </a:r>
        </a:p>
      </dgm:t>
    </dgm:pt>
    <dgm:pt modelId="{D4DA5C5A-9E30-47B5-A475-2112DBDC9E3E}" type="parTrans" cxnId="{C7BDE657-B9B5-4600-B586-CEE6BE3E26FB}">
      <dgm:prSet/>
      <dgm:spPr/>
      <dgm:t>
        <a:bodyPr/>
        <a:lstStyle/>
        <a:p>
          <a:endParaRPr lang="ru-RU"/>
        </a:p>
      </dgm:t>
    </dgm:pt>
    <dgm:pt modelId="{12E63C28-1CEC-4E50-881F-E8A7BEA9E813}" type="sibTrans" cxnId="{C7BDE657-B9B5-4600-B586-CEE6BE3E26FB}">
      <dgm:prSet/>
      <dgm:spPr/>
      <dgm:t>
        <a:bodyPr/>
        <a:lstStyle/>
        <a:p>
          <a:endParaRPr lang="ru-RU"/>
        </a:p>
      </dgm:t>
    </dgm:pt>
    <dgm:pt modelId="{34BAF4DC-7A57-478B-AB8A-BD0E49756314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Профориентационные мероприятия партнеров</a:t>
          </a:r>
        </a:p>
      </dgm:t>
    </dgm:pt>
    <dgm:pt modelId="{2D733F40-A3DB-4910-AADA-C1079C1E8D94}" type="parTrans" cxnId="{54CF7280-A869-473A-AAB2-85359B0A88A1}">
      <dgm:prSet/>
      <dgm:spPr/>
      <dgm:t>
        <a:bodyPr/>
        <a:lstStyle/>
        <a:p>
          <a:endParaRPr lang="ru-RU"/>
        </a:p>
      </dgm:t>
    </dgm:pt>
    <dgm:pt modelId="{D2641284-09D8-454C-86CB-F381D5182995}" type="sibTrans" cxnId="{54CF7280-A869-473A-AAB2-85359B0A88A1}">
      <dgm:prSet/>
      <dgm:spPr/>
      <dgm:t>
        <a:bodyPr/>
        <a:lstStyle/>
        <a:p>
          <a:endParaRPr lang="ru-RU"/>
        </a:p>
      </dgm:t>
    </dgm:pt>
    <dgm:pt modelId="{DED92E70-B4CA-4F39-B1DF-D0CE44744580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ФП «Билет в будущее»</a:t>
          </a:r>
        </a:p>
        <a:p>
          <a:pPr algn="ctr"/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8BF9B-036C-4E14-A646-CE63F3317F5D}" type="sibTrans" cxnId="{AF4C9F54-4C83-482E-BFCB-6B7EAF7C0648}">
      <dgm:prSet/>
      <dgm:spPr/>
      <dgm:t>
        <a:bodyPr/>
        <a:lstStyle/>
        <a:p>
          <a:endParaRPr lang="ru-RU"/>
        </a:p>
      </dgm:t>
    </dgm:pt>
    <dgm:pt modelId="{AA2E41E9-2B7F-4A22-901F-B632B0668540}" type="parTrans" cxnId="{AF4C9F54-4C83-482E-BFCB-6B7EAF7C0648}">
      <dgm:prSet/>
      <dgm:spPr/>
      <dgm:t>
        <a:bodyPr/>
        <a:lstStyle/>
        <a:p>
          <a:endParaRPr lang="ru-RU"/>
        </a:p>
      </dgm:t>
    </dgm:pt>
    <dgm:pt modelId="{31BD0755-B972-4E7A-B574-A835ECB447A9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Центры профориентационной работы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9C98F-61FF-4C7E-9D9A-47DAF5A614D2}" type="sibTrans" cxnId="{BAB820DA-2851-427A-8E69-99E595940545}">
      <dgm:prSet/>
      <dgm:spPr/>
      <dgm:t>
        <a:bodyPr/>
        <a:lstStyle/>
        <a:p>
          <a:endParaRPr lang="ru-RU"/>
        </a:p>
      </dgm:t>
    </dgm:pt>
    <dgm:pt modelId="{4D459493-E056-4891-AE21-76B0CC5E7474}" type="parTrans" cxnId="{BAB820DA-2851-427A-8E69-99E595940545}">
      <dgm:prSet/>
      <dgm:spPr/>
      <dgm:t>
        <a:bodyPr/>
        <a:lstStyle/>
        <a:p>
          <a:endParaRPr lang="ru-RU"/>
        </a:p>
      </dgm:t>
    </dgm:pt>
    <dgm:pt modelId="{F4827F4E-726D-4279-8CE8-5714937CDFFD}" type="pres">
      <dgm:prSet presAssocID="{1658CC59-DFC8-408E-A045-D08DD4754A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46642-E468-4EEE-824A-4C96C12344FD}" type="pres">
      <dgm:prSet presAssocID="{DED92E70-B4CA-4F39-B1DF-D0CE44744580}" presName="composite" presStyleCnt="0"/>
      <dgm:spPr/>
    </dgm:pt>
    <dgm:pt modelId="{E2FCA27F-39A3-4032-B1A0-ECA653063CBF}" type="pres">
      <dgm:prSet presAssocID="{DED92E70-B4CA-4F39-B1DF-D0CE44744580}" presName="rect1" presStyleLbl="trAlignAcc1" presStyleIdx="0" presStyleCnt="5" custScaleY="106671" custLinFactNeighborX="65713" custLinFactNeighborY="-16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707BB-382A-41AC-A8D2-3D8B3B57A894}" type="pres">
      <dgm:prSet presAssocID="{DED92E70-B4CA-4F39-B1DF-D0CE44744580}" presName="rect2" presStyleLbl="fgImgPlace1" presStyleIdx="0" presStyleCnt="5" custLinFactX="100000" custLinFactNeighborX="195009" custLinFactNeighborY="-13799"/>
      <dgm:spPr>
        <a:solidFill>
          <a:schemeClr val="accent6">
            <a:lumMod val="40000"/>
            <a:lumOff val="60000"/>
            <a:alpha val="90000"/>
          </a:schemeClr>
        </a:solidFill>
      </dgm:spPr>
    </dgm:pt>
    <dgm:pt modelId="{228C54E9-F9B1-40CF-ACBC-89C56B321DAD}" type="pres">
      <dgm:prSet presAssocID="{2E98BF9B-036C-4E14-A646-CE63F3317F5D}" presName="sibTrans" presStyleCnt="0"/>
      <dgm:spPr/>
    </dgm:pt>
    <dgm:pt modelId="{53C6FB5D-411E-4496-A1C8-4C192020962F}" type="pres">
      <dgm:prSet presAssocID="{98E2BC0B-6773-4E88-90F8-89BCC0CAAC73}" presName="composite" presStyleCnt="0"/>
      <dgm:spPr/>
    </dgm:pt>
    <dgm:pt modelId="{2476CED1-2E65-4EE6-BB5E-716CA6EC01FF}" type="pres">
      <dgm:prSet presAssocID="{98E2BC0B-6773-4E88-90F8-89BCC0CAAC73}" presName="rect1" presStyleLbl="trAlignAcc1" presStyleIdx="1" presStyleCnt="5" custLinFactY="100000" custLinFactNeighborX="-412" custLinFactNeighborY="162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5AFAA-09C8-46BD-BFAD-52616D7C7C5B}" type="pres">
      <dgm:prSet presAssocID="{98E2BC0B-6773-4E88-90F8-89BCC0CAAC73}" presName="rect2" presStyleLbl="fgImgPlace1" presStyleIdx="1" presStyleCnt="5" custLinFactY="100000" custLinFactNeighborX="5689" custLinFactNeighborY="152505"/>
      <dgm:spPr>
        <a:solidFill>
          <a:srgbClr val="FF6600">
            <a:alpha val="70000"/>
          </a:srgbClr>
        </a:solidFill>
      </dgm:spPr>
    </dgm:pt>
    <dgm:pt modelId="{3F28523F-37F1-47F5-A458-0FAD197E92B9}" type="pres">
      <dgm:prSet presAssocID="{89F64147-9F5B-41A9-ADBE-6EB41009AAF4}" presName="sibTrans" presStyleCnt="0"/>
      <dgm:spPr/>
    </dgm:pt>
    <dgm:pt modelId="{4FF3709D-9BFA-4033-84B6-C3E754E8F80F}" type="pres">
      <dgm:prSet presAssocID="{15311E98-7D68-4C25-8667-D9B2727AFC7E}" presName="composite" presStyleCnt="0"/>
      <dgm:spPr/>
    </dgm:pt>
    <dgm:pt modelId="{F5E5885B-E475-42A1-83C4-63F34703FAE9}" type="pres">
      <dgm:prSet presAssocID="{15311E98-7D68-4C25-8667-D9B2727AFC7E}" presName="rect1" presStyleLbl="trAlignAcc1" presStyleIdx="2" presStyleCnt="5" custLinFactNeighborX="900" custLinFactNeighborY="-1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FBE3A-14F0-4557-842E-69C16F886D18}" type="pres">
      <dgm:prSet presAssocID="{15311E98-7D68-4C25-8667-D9B2727AFC7E}" presName="rect2" presStyleLbl="fgImgPlace1" presStyleIdx="2" presStyleCnt="5" custLinFactNeighborX="9355" custLinFactNeighborY="-8876"/>
      <dgm:spPr>
        <a:solidFill>
          <a:schemeClr val="accent6">
            <a:lumMod val="40000"/>
            <a:lumOff val="60000"/>
            <a:alpha val="60000"/>
          </a:schemeClr>
        </a:solidFill>
      </dgm:spPr>
    </dgm:pt>
    <dgm:pt modelId="{3E891D3B-DE99-4C2A-AFA3-946B70BAC58A}" type="pres">
      <dgm:prSet presAssocID="{12E63C28-1CEC-4E50-881F-E8A7BEA9E813}" presName="sibTrans" presStyleCnt="0"/>
      <dgm:spPr/>
    </dgm:pt>
    <dgm:pt modelId="{E7CCA858-2E75-4BCC-B10A-3BF1B538D8C6}" type="pres">
      <dgm:prSet presAssocID="{34BAF4DC-7A57-478B-AB8A-BD0E49756314}" presName="composite" presStyleCnt="0"/>
      <dgm:spPr/>
    </dgm:pt>
    <dgm:pt modelId="{B2A99813-1236-489C-B8A2-BE037BFB4C9C}" type="pres">
      <dgm:prSet presAssocID="{34BAF4DC-7A57-478B-AB8A-BD0E49756314}" presName="rect1" presStyleLbl="trAlignAcc1" presStyleIdx="3" presStyleCnt="5" custLinFactNeighborX="-412" custLinFactNeighborY="-1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FCA91-E525-478F-84C5-F9C4D3CEBC5A}" type="pres">
      <dgm:prSet presAssocID="{34BAF4DC-7A57-478B-AB8A-BD0E49756314}" presName="rect2" presStyleLbl="fgImgPlace1" presStyleIdx="3" presStyleCnt="5" custLinFactNeighborX="-2407" custLinFactNeighborY="-8876"/>
      <dgm:spPr/>
    </dgm:pt>
    <dgm:pt modelId="{15C7BCB2-0BBB-4CEA-B63C-D0418EF28C4C}" type="pres">
      <dgm:prSet presAssocID="{D2641284-09D8-454C-86CB-F381D5182995}" presName="sibTrans" presStyleCnt="0"/>
      <dgm:spPr/>
    </dgm:pt>
    <dgm:pt modelId="{3E7B9AA2-17EE-4722-B489-4216B1D1B3F1}" type="pres">
      <dgm:prSet presAssocID="{31BD0755-B972-4E7A-B574-A835ECB447A9}" presName="composite" presStyleCnt="0"/>
      <dgm:spPr/>
    </dgm:pt>
    <dgm:pt modelId="{224D5A84-21C7-4545-B4FB-562991B2FF23}" type="pres">
      <dgm:prSet presAssocID="{31BD0755-B972-4E7A-B574-A835ECB447A9}" presName="rect1" presStyleLbl="trAlignAcc1" presStyleIdx="4" presStyleCnt="5" custLinFactNeighborX="-53713" custLinFactNeighborY="8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1E88F-8250-40A5-932C-C3F8523A1FAD}" type="pres">
      <dgm:prSet presAssocID="{31BD0755-B972-4E7A-B574-A835ECB447A9}" presName="rect2" presStyleLbl="fgImgPlace1" presStyleIdx="4" presStyleCnt="5" custScaleX="121392" custScaleY="110933" custLinFactX="-100000" custLinFactNeighborX="-140403" custLinFactNeighborY="1112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E9CA943E-E395-4B69-8E31-EDD3DCEDB68F}" type="presOf" srcId="{31BD0755-B972-4E7A-B574-A835ECB447A9}" destId="{224D5A84-21C7-4545-B4FB-562991B2FF23}" srcOrd="0" destOrd="0" presId="urn:microsoft.com/office/officeart/2008/layout/PictureStrips"/>
    <dgm:cxn modelId="{7D55AA37-2FCE-446A-A6C0-10AD52896727}" type="presOf" srcId="{98E2BC0B-6773-4E88-90F8-89BCC0CAAC73}" destId="{2476CED1-2E65-4EE6-BB5E-716CA6EC01FF}" srcOrd="0" destOrd="0" presId="urn:microsoft.com/office/officeart/2008/layout/PictureStrips"/>
    <dgm:cxn modelId="{AF4C9F54-4C83-482E-BFCB-6B7EAF7C0648}" srcId="{1658CC59-DFC8-408E-A045-D08DD4754A92}" destId="{DED92E70-B4CA-4F39-B1DF-D0CE44744580}" srcOrd="0" destOrd="0" parTransId="{AA2E41E9-2B7F-4A22-901F-B632B0668540}" sibTransId="{2E98BF9B-036C-4E14-A646-CE63F3317F5D}"/>
    <dgm:cxn modelId="{81B0DE82-3E25-4AF7-A778-AC205334CEC3}" type="presOf" srcId="{DED92E70-B4CA-4F39-B1DF-D0CE44744580}" destId="{E2FCA27F-39A3-4032-B1A0-ECA653063CBF}" srcOrd="0" destOrd="0" presId="urn:microsoft.com/office/officeart/2008/layout/PictureStrips"/>
    <dgm:cxn modelId="{BAB820DA-2851-427A-8E69-99E595940545}" srcId="{1658CC59-DFC8-408E-A045-D08DD4754A92}" destId="{31BD0755-B972-4E7A-B574-A835ECB447A9}" srcOrd="4" destOrd="0" parTransId="{4D459493-E056-4891-AE21-76B0CC5E7474}" sibTransId="{FCD9C98F-61FF-4C7E-9D9A-47DAF5A614D2}"/>
    <dgm:cxn modelId="{54CF7280-A869-473A-AAB2-85359B0A88A1}" srcId="{1658CC59-DFC8-408E-A045-D08DD4754A92}" destId="{34BAF4DC-7A57-478B-AB8A-BD0E49756314}" srcOrd="3" destOrd="0" parTransId="{2D733F40-A3DB-4910-AADA-C1079C1E8D94}" sibTransId="{D2641284-09D8-454C-86CB-F381D5182995}"/>
    <dgm:cxn modelId="{B3EDE408-258D-4A40-B4F5-B5222A91FA02}" type="presOf" srcId="{34BAF4DC-7A57-478B-AB8A-BD0E49756314}" destId="{B2A99813-1236-489C-B8A2-BE037BFB4C9C}" srcOrd="0" destOrd="0" presId="urn:microsoft.com/office/officeart/2008/layout/PictureStrips"/>
    <dgm:cxn modelId="{ABC19A68-4D6B-44B2-9E20-881A7FEB1E86}" type="presOf" srcId="{15311E98-7D68-4C25-8667-D9B2727AFC7E}" destId="{F5E5885B-E475-42A1-83C4-63F34703FAE9}" srcOrd="0" destOrd="0" presId="urn:microsoft.com/office/officeart/2008/layout/PictureStrips"/>
    <dgm:cxn modelId="{70E84F16-83ED-4768-A128-E2A43A679294}" type="presOf" srcId="{1658CC59-DFC8-408E-A045-D08DD4754A92}" destId="{F4827F4E-726D-4279-8CE8-5714937CDFFD}" srcOrd="0" destOrd="0" presId="urn:microsoft.com/office/officeart/2008/layout/PictureStrips"/>
    <dgm:cxn modelId="{9BDACED4-2C37-49C6-BD10-C4FFFC0BE912}" srcId="{1658CC59-DFC8-408E-A045-D08DD4754A92}" destId="{98E2BC0B-6773-4E88-90F8-89BCC0CAAC73}" srcOrd="1" destOrd="0" parTransId="{217A92E3-1B2F-4392-B7E1-F5D174482F3D}" sibTransId="{89F64147-9F5B-41A9-ADBE-6EB41009AAF4}"/>
    <dgm:cxn modelId="{C7BDE657-B9B5-4600-B586-CEE6BE3E26FB}" srcId="{1658CC59-DFC8-408E-A045-D08DD4754A92}" destId="{15311E98-7D68-4C25-8667-D9B2727AFC7E}" srcOrd="2" destOrd="0" parTransId="{D4DA5C5A-9E30-47B5-A475-2112DBDC9E3E}" sibTransId="{12E63C28-1CEC-4E50-881F-E8A7BEA9E813}"/>
    <dgm:cxn modelId="{D9B311D6-F6EA-4D0E-B0A4-F30A6C869120}" type="presParOf" srcId="{F4827F4E-726D-4279-8CE8-5714937CDFFD}" destId="{6A646642-E468-4EEE-824A-4C96C12344FD}" srcOrd="0" destOrd="0" presId="urn:microsoft.com/office/officeart/2008/layout/PictureStrips"/>
    <dgm:cxn modelId="{11552FCC-F6F1-4C23-A3F0-F3D768FDD14D}" type="presParOf" srcId="{6A646642-E468-4EEE-824A-4C96C12344FD}" destId="{E2FCA27F-39A3-4032-B1A0-ECA653063CBF}" srcOrd="0" destOrd="0" presId="urn:microsoft.com/office/officeart/2008/layout/PictureStrips"/>
    <dgm:cxn modelId="{741FB5BA-54E0-4D5E-99A4-E585667BD059}" type="presParOf" srcId="{6A646642-E468-4EEE-824A-4C96C12344FD}" destId="{08C707BB-382A-41AC-A8D2-3D8B3B57A894}" srcOrd="1" destOrd="0" presId="urn:microsoft.com/office/officeart/2008/layout/PictureStrips"/>
    <dgm:cxn modelId="{D2D8F760-203D-456D-B631-A900BF9DF1A1}" type="presParOf" srcId="{F4827F4E-726D-4279-8CE8-5714937CDFFD}" destId="{228C54E9-F9B1-40CF-ACBC-89C56B321DAD}" srcOrd="1" destOrd="0" presId="urn:microsoft.com/office/officeart/2008/layout/PictureStrips"/>
    <dgm:cxn modelId="{CC7BDC60-39B8-4154-B9C0-F0088E61C037}" type="presParOf" srcId="{F4827F4E-726D-4279-8CE8-5714937CDFFD}" destId="{53C6FB5D-411E-4496-A1C8-4C192020962F}" srcOrd="2" destOrd="0" presId="urn:microsoft.com/office/officeart/2008/layout/PictureStrips"/>
    <dgm:cxn modelId="{F31FD474-EEFB-4CD1-8395-C2EF9D6F8289}" type="presParOf" srcId="{53C6FB5D-411E-4496-A1C8-4C192020962F}" destId="{2476CED1-2E65-4EE6-BB5E-716CA6EC01FF}" srcOrd="0" destOrd="0" presId="urn:microsoft.com/office/officeart/2008/layout/PictureStrips"/>
    <dgm:cxn modelId="{5693E1F3-3265-4093-9028-BF740E350909}" type="presParOf" srcId="{53C6FB5D-411E-4496-A1C8-4C192020962F}" destId="{B795AFAA-09C8-46BD-BFAD-52616D7C7C5B}" srcOrd="1" destOrd="0" presId="urn:microsoft.com/office/officeart/2008/layout/PictureStrips"/>
    <dgm:cxn modelId="{9271D74E-49A0-41B5-8404-CC33B9E1C403}" type="presParOf" srcId="{F4827F4E-726D-4279-8CE8-5714937CDFFD}" destId="{3F28523F-37F1-47F5-A458-0FAD197E92B9}" srcOrd="3" destOrd="0" presId="urn:microsoft.com/office/officeart/2008/layout/PictureStrips"/>
    <dgm:cxn modelId="{D778178E-9D33-4ABB-87F6-CDD7558DE244}" type="presParOf" srcId="{F4827F4E-726D-4279-8CE8-5714937CDFFD}" destId="{4FF3709D-9BFA-4033-84B6-C3E754E8F80F}" srcOrd="4" destOrd="0" presId="urn:microsoft.com/office/officeart/2008/layout/PictureStrips"/>
    <dgm:cxn modelId="{B9E138DD-F99D-4FF4-9E2A-717C5575C38C}" type="presParOf" srcId="{4FF3709D-9BFA-4033-84B6-C3E754E8F80F}" destId="{F5E5885B-E475-42A1-83C4-63F34703FAE9}" srcOrd="0" destOrd="0" presId="urn:microsoft.com/office/officeart/2008/layout/PictureStrips"/>
    <dgm:cxn modelId="{1B1DF4AC-03AE-4094-A49C-C29EA4AA14EF}" type="presParOf" srcId="{4FF3709D-9BFA-4033-84B6-C3E754E8F80F}" destId="{DB5FBE3A-14F0-4557-842E-69C16F886D18}" srcOrd="1" destOrd="0" presId="urn:microsoft.com/office/officeart/2008/layout/PictureStrips"/>
    <dgm:cxn modelId="{CF77405C-2EE6-4BB8-A1A8-D826DF3D114A}" type="presParOf" srcId="{F4827F4E-726D-4279-8CE8-5714937CDFFD}" destId="{3E891D3B-DE99-4C2A-AFA3-946B70BAC58A}" srcOrd="5" destOrd="0" presId="urn:microsoft.com/office/officeart/2008/layout/PictureStrips"/>
    <dgm:cxn modelId="{DBAA3C7F-A3EE-4EB0-8177-136DC7F8A9AF}" type="presParOf" srcId="{F4827F4E-726D-4279-8CE8-5714937CDFFD}" destId="{E7CCA858-2E75-4BCC-B10A-3BF1B538D8C6}" srcOrd="6" destOrd="0" presId="urn:microsoft.com/office/officeart/2008/layout/PictureStrips"/>
    <dgm:cxn modelId="{5124ABD3-6F6E-426A-AFEB-F2BBEF04224C}" type="presParOf" srcId="{E7CCA858-2E75-4BCC-B10A-3BF1B538D8C6}" destId="{B2A99813-1236-489C-B8A2-BE037BFB4C9C}" srcOrd="0" destOrd="0" presId="urn:microsoft.com/office/officeart/2008/layout/PictureStrips"/>
    <dgm:cxn modelId="{58C4079B-66A4-4A31-A21B-A542AF07EC71}" type="presParOf" srcId="{E7CCA858-2E75-4BCC-B10A-3BF1B538D8C6}" destId="{030FCA91-E525-478F-84C5-F9C4D3CEBC5A}" srcOrd="1" destOrd="0" presId="urn:microsoft.com/office/officeart/2008/layout/PictureStrips"/>
    <dgm:cxn modelId="{E1EB50CF-90C2-4EF8-B25C-D1D92D2E54FA}" type="presParOf" srcId="{F4827F4E-726D-4279-8CE8-5714937CDFFD}" destId="{15C7BCB2-0BBB-4CEA-B63C-D0418EF28C4C}" srcOrd="7" destOrd="0" presId="urn:microsoft.com/office/officeart/2008/layout/PictureStrips"/>
    <dgm:cxn modelId="{B0506FA6-DDE8-451B-83C5-F54D8C474604}" type="presParOf" srcId="{F4827F4E-726D-4279-8CE8-5714937CDFFD}" destId="{3E7B9AA2-17EE-4722-B489-4216B1D1B3F1}" srcOrd="8" destOrd="0" presId="urn:microsoft.com/office/officeart/2008/layout/PictureStrips"/>
    <dgm:cxn modelId="{CCEC4924-E702-4DEC-AC64-8F805E800391}" type="presParOf" srcId="{3E7B9AA2-17EE-4722-B489-4216B1D1B3F1}" destId="{224D5A84-21C7-4545-B4FB-562991B2FF23}" srcOrd="0" destOrd="0" presId="urn:microsoft.com/office/officeart/2008/layout/PictureStrips"/>
    <dgm:cxn modelId="{94283895-46F7-4942-9452-7DFE5F98BF5A}" type="presParOf" srcId="{3E7B9AA2-17EE-4722-B489-4216B1D1B3F1}" destId="{8341E88F-8250-40A5-932C-C3F8523A1FA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58CC59-DFC8-408E-A045-D08DD4754A92}" type="doc">
      <dgm:prSet loTypeId="urn:microsoft.com/office/officeart/2008/layout/PictureStrips" loCatId="picture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ED92E70-B4CA-4F39-B1DF-D0CE44744580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для родителей</a:t>
          </a:r>
          <a:endParaRPr lang="ru-RU" sz="4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E41E9-2B7F-4A22-901F-B632B0668540}" type="parTrans" cxnId="{AF4C9F54-4C83-482E-BFCB-6B7EAF7C0648}">
      <dgm:prSet/>
      <dgm:spPr/>
      <dgm:t>
        <a:bodyPr/>
        <a:lstStyle/>
        <a:p>
          <a:endParaRPr lang="ru-RU"/>
        </a:p>
      </dgm:t>
    </dgm:pt>
    <dgm:pt modelId="{2E98BF9B-036C-4E14-A646-CE63F3317F5D}" type="sibTrans" cxnId="{AF4C9F54-4C83-482E-BFCB-6B7EAF7C0648}">
      <dgm:prSet/>
      <dgm:spPr/>
      <dgm:t>
        <a:bodyPr/>
        <a:lstStyle/>
        <a:p>
          <a:endParaRPr lang="ru-RU"/>
        </a:p>
      </dgm:t>
    </dgm:pt>
    <dgm:pt modelId="{EADF5EA0-ACC6-4427-AD33-1A4B2894E0C7}">
      <dgm:prSet custT="1"/>
      <dgm:spPr/>
      <dgm:t>
        <a:bodyPr/>
        <a:lstStyle/>
        <a:p>
          <a:pPr algn="ctr">
            <a:spcAft>
              <a:spcPts val="84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</a:t>
          </a:r>
          <a:b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обучающихся </a:t>
          </a:r>
          <a:b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привлечением родителей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D823C-2B0F-486C-9D6B-D0DE53229C81}" type="parTrans" cxnId="{FCB460C9-BED5-461A-BA01-7C8CDBE7AA4A}">
      <dgm:prSet/>
      <dgm:spPr/>
      <dgm:t>
        <a:bodyPr/>
        <a:lstStyle/>
        <a:p>
          <a:endParaRPr lang="ru-RU"/>
        </a:p>
      </dgm:t>
    </dgm:pt>
    <dgm:pt modelId="{1D97AB37-F5BE-46D8-8A12-DD6190D24B05}" type="sibTrans" cxnId="{FCB460C9-BED5-461A-BA01-7C8CDBE7AA4A}">
      <dgm:prSet/>
      <dgm:spPr/>
      <dgm:t>
        <a:bodyPr/>
        <a:lstStyle/>
        <a:p>
          <a:endParaRPr lang="ru-RU"/>
        </a:p>
      </dgm:t>
    </dgm:pt>
    <dgm:pt modelId="{F4827F4E-726D-4279-8CE8-5714937CDFFD}" type="pres">
      <dgm:prSet presAssocID="{1658CC59-DFC8-408E-A045-D08DD4754A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46642-E468-4EEE-824A-4C96C12344FD}" type="pres">
      <dgm:prSet presAssocID="{DED92E70-B4CA-4F39-B1DF-D0CE44744580}" presName="composite" presStyleCnt="0"/>
      <dgm:spPr/>
    </dgm:pt>
    <dgm:pt modelId="{E2FCA27F-39A3-4032-B1A0-ECA653063CBF}" type="pres">
      <dgm:prSet presAssocID="{DED92E70-B4CA-4F39-B1DF-D0CE44744580}" presName="rect1" presStyleLbl="trAlignAcc1" presStyleIdx="0" presStyleCnt="2" custScaleX="102375" custLinFactNeighborX="1140" custLinFactNeighborY="14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707BB-382A-41AC-A8D2-3D8B3B57A894}" type="pres">
      <dgm:prSet presAssocID="{DED92E70-B4CA-4F39-B1DF-D0CE44744580}" presName="rect2" presStyleLbl="fgImgPlace1" presStyleIdx="0" presStyleCnt="2" custLinFactNeighborX="-28363" custLinFactNeighborY="24610"/>
      <dgm:spPr>
        <a:solidFill>
          <a:schemeClr val="accent6">
            <a:lumMod val="40000"/>
            <a:lumOff val="60000"/>
            <a:alpha val="90000"/>
          </a:schemeClr>
        </a:solidFill>
      </dgm:spPr>
    </dgm:pt>
    <dgm:pt modelId="{228C54E9-F9B1-40CF-ACBC-89C56B321DAD}" type="pres">
      <dgm:prSet presAssocID="{2E98BF9B-036C-4E14-A646-CE63F3317F5D}" presName="sibTrans" presStyleCnt="0"/>
      <dgm:spPr/>
    </dgm:pt>
    <dgm:pt modelId="{FD8DA23F-81DF-4024-82D6-7C250E6A396F}" type="pres">
      <dgm:prSet presAssocID="{EADF5EA0-ACC6-4427-AD33-1A4B2894E0C7}" presName="composite" presStyleCnt="0"/>
      <dgm:spPr/>
    </dgm:pt>
    <dgm:pt modelId="{D1CEB11A-0549-4DCB-93E5-48B9129746BD}" type="pres">
      <dgm:prSet presAssocID="{EADF5EA0-ACC6-4427-AD33-1A4B2894E0C7}" presName="rect1" presStyleLbl="trAlignAcc1" presStyleIdx="1" presStyleCnt="2" custScaleX="103719" custScaleY="101097" custLinFactNeighborX="868" custLinFactNeighborY="-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13C7E-A21B-465E-9D82-07183A0198EF}" type="pres">
      <dgm:prSet presAssocID="{EADF5EA0-ACC6-4427-AD33-1A4B2894E0C7}" presName="rect2" presStyleLbl="fgImgPlace1" presStyleIdx="1" presStyleCnt="2" custLinFactNeighborX="-23605" custLinFactNeighborY="9396"/>
      <dgm:spPr>
        <a:solidFill>
          <a:srgbClr val="FF6600">
            <a:alpha val="50000"/>
          </a:srgbClr>
        </a:solidFill>
      </dgm:spPr>
    </dgm:pt>
  </dgm:ptLst>
  <dgm:cxnLst>
    <dgm:cxn modelId="{FCB460C9-BED5-461A-BA01-7C8CDBE7AA4A}" srcId="{1658CC59-DFC8-408E-A045-D08DD4754A92}" destId="{EADF5EA0-ACC6-4427-AD33-1A4B2894E0C7}" srcOrd="1" destOrd="0" parTransId="{752D823C-2B0F-486C-9D6B-D0DE53229C81}" sibTransId="{1D97AB37-F5BE-46D8-8A12-DD6190D24B05}"/>
    <dgm:cxn modelId="{AF4C9F54-4C83-482E-BFCB-6B7EAF7C0648}" srcId="{1658CC59-DFC8-408E-A045-D08DD4754A92}" destId="{DED92E70-B4CA-4F39-B1DF-D0CE44744580}" srcOrd="0" destOrd="0" parTransId="{AA2E41E9-2B7F-4A22-901F-B632B0668540}" sibTransId="{2E98BF9B-036C-4E14-A646-CE63F3317F5D}"/>
    <dgm:cxn modelId="{DA070B21-9A3E-4ACD-B351-D02057191E78}" type="presOf" srcId="{DED92E70-B4CA-4F39-B1DF-D0CE44744580}" destId="{E2FCA27F-39A3-4032-B1A0-ECA653063CBF}" srcOrd="0" destOrd="0" presId="urn:microsoft.com/office/officeart/2008/layout/PictureStrips"/>
    <dgm:cxn modelId="{C766AD82-5987-4B02-A9CC-5A259A110B21}" type="presOf" srcId="{EADF5EA0-ACC6-4427-AD33-1A4B2894E0C7}" destId="{D1CEB11A-0549-4DCB-93E5-48B9129746BD}" srcOrd="0" destOrd="0" presId="urn:microsoft.com/office/officeart/2008/layout/PictureStrips"/>
    <dgm:cxn modelId="{84E962D5-89FF-476D-9875-26B6FF871185}" type="presOf" srcId="{1658CC59-DFC8-408E-A045-D08DD4754A92}" destId="{F4827F4E-726D-4279-8CE8-5714937CDFFD}" srcOrd="0" destOrd="0" presId="urn:microsoft.com/office/officeart/2008/layout/PictureStrips"/>
    <dgm:cxn modelId="{5BFFF20E-D635-4207-8C45-204906D92C9F}" type="presParOf" srcId="{F4827F4E-726D-4279-8CE8-5714937CDFFD}" destId="{6A646642-E468-4EEE-824A-4C96C12344FD}" srcOrd="0" destOrd="0" presId="urn:microsoft.com/office/officeart/2008/layout/PictureStrips"/>
    <dgm:cxn modelId="{3E152A9E-F49A-4A18-BC40-D2C2C0BB57EF}" type="presParOf" srcId="{6A646642-E468-4EEE-824A-4C96C12344FD}" destId="{E2FCA27F-39A3-4032-B1A0-ECA653063CBF}" srcOrd="0" destOrd="0" presId="urn:microsoft.com/office/officeart/2008/layout/PictureStrips"/>
    <dgm:cxn modelId="{E268217C-00EB-4BBE-9308-7046B4D55568}" type="presParOf" srcId="{6A646642-E468-4EEE-824A-4C96C12344FD}" destId="{08C707BB-382A-41AC-A8D2-3D8B3B57A894}" srcOrd="1" destOrd="0" presId="urn:microsoft.com/office/officeart/2008/layout/PictureStrips"/>
    <dgm:cxn modelId="{1053AA84-ACAB-46A5-9F2F-E3898662D034}" type="presParOf" srcId="{F4827F4E-726D-4279-8CE8-5714937CDFFD}" destId="{228C54E9-F9B1-40CF-ACBC-89C56B321DAD}" srcOrd="1" destOrd="0" presId="urn:microsoft.com/office/officeart/2008/layout/PictureStrips"/>
    <dgm:cxn modelId="{A6068CF5-57D1-4CB0-88E8-1DAD74659D4A}" type="presParOf" srcId="{F4827F4E-726D-4279-8CE8-5714937CDFFD}" destId="{FD8DA23F-81DF-4024-82D6-7C250E6A396F}" srcOrd="2" destOrd="0" presId="urn:microsoft.com/office/officeart/2008/layout/PictureStrips"/>
    <dgm:cxn modelId="{EDAA0410-05CE-4D5C-A046-68A507A01538}" type="presParOf" srcId="{FD8DA23F-81DF-4024-82D6-7C250E6A396F}" destId="{D1CEB11A-0549-4DCB-93E5-48B9129746BD}" srcOrd="0" destOrd="0" presId="urn:microsoft.com/office/officeart/2008/layout/PictureStrips"/>
    <dgm:cxn modelId="{9E433ECD-9883-4164-B714-1715784DEAF6}" type="presParOf" srcId="{FD8DA23F-81DF-4024-82D6-7C250E6A396F}" destId="{AD013C7E-A21B-465E-9D82-07183A0198E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26E129-9F46-4ED5-B990-CCDFDC6F522B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6FEF403F-9CCE-4C21-A16B-397076492D6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разработки</a:t>
          </a:r>
        </a:p>
      </dgm:t>
    </dgm:pt>
    <dgm:pt modelId="{AB236DD5-55C9-49DF-8A48-6B1E43F9F381}" type="parTrans" cxnId="{068A96C3-85EC-47C8-BFD2-EDC8E9F54AC0}">
      <dgm:prSet/>
      <dgm:spPr/>
      <dgm:t>
        <a:bodyPr/>
        <a:lstStyle/>
        <a:p>
          <a:endParaRPr lang="ru-RU"/>
        </a:p>
      </dgm:t>
    </dgm:pt>
    <dgm:pt modelId="{4A7C50E5-BF05-4A00-8954-7945787804FD}" type="sibTrans" cxnId="{068A96C3-85EC-47C8-BFD2-EDC8E9F54AC0}">
      <dgm:prSet/>
      <dgm:spPr/>
      <dgm:t>
        <a:bodyPr/>
        <a:lstStyle/>
        <a:p>
          <a:endParaRPr lang="ru-RU"/>
        </a:p>
      </dgm:t>
    </dgm:pt>
    <dgm:pt modelId="{290D1D0C-004E-435A-82F4-753E0982426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УМК: программы, рабочие тетради, методические рекомендации</a:t>
          </a:r>
        </a:p>
      </dgm:t>
    </dgm:pt>
    <dgm:pt modelId="{7BAF1574-3CDE-4814-90E0-DE7742A00FF6}" type="parTrans" cxnId="{839D9C71-BA2C-4D90-B5D4-E6FAD8E48064}">
      <dgm:prSet/>
      <dgm:spPr/>
      <dgm:t>
        <a:bodyPr/>
        <a:lstStyle/>
        <a:p>
          <a:endParaRPr lang="ru-RU"/>
        </a:p>
      </dgm:t>
    </dgm:pt>
    <dgm:pt modelId="{0ED060D4-1CB4-4907-B0B2-029ED7620695}" type="sibTrans" cxnId="{839D9C71-BA2C-4D90-B5D4-E6FAD8E48064}">
      <dgm:prSet/>
      <dgm:spPr/>
      <dgm:t>
        <a:bodyPr/>
        <a:lstStyle/>
        <a:p>
          <a:endParaRPr lang="ru-RU"/>
        </a:p>
      </dgm:t>
    </dgm:pt>
    <dgm:pt modelId="{C6B85D19-8ABE-4E1E-924A-702A04FA80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методических материалов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ABF3C-EE22-4DAC-A768-D39E0CE23487}" type="parTrans" cxnId="{4797D776-E5D2-4B5B-824C-5C4926F1B098}">
      <dgm:prSet/>
      <dgm:spPr/>
      <dgm:t>
        <a:bodyPr/>
        <a:lstStyle/>
        <a:p>
          <a:endParaRPr lang="ru-RU"/>
        </a:p>
      </dgm:t>
    </dgm:pt>
    <dgm:pt modelId="{2F1FD1EC-C8E5-4A73-A173-F3338A7B4680}" type="sibTrans" cxnId="{4797D776-E5D2-4B5B-824C-5C4926F1B098}">
      <dgm:prSet/>
      <dgm:spPr/>
      <dgm:t>
        <a:bodyPr/>
        <a:lstStyle/>
        <a:p>
          <a:endParaRPr lang="ru-RU"/>
        </a:p>
      </dgm:t>
    </dgm:pt>
    <dgm:pt modelId="{2D19CD5E-FE61-4C72-A9F7-7264DA727D7B}" type="pres">
      <dgm:prSet presAssocID="{5426E129-9F46-4ED5-B990-CCDFDC6F522B}" presName="CompostProcess" presStyleCnt="0">
        <dgm:presLayoutVars>
          <dgm:dir/>
          <dgm:resizeHandles val="exact"/>
        </dgm:presLayoutVars>
      </dgm:prSet>
      <dgm:spPr/>
    </dgm:pt>
    <dgm:pt modelId="{F8CA6EDA-8BDB-40D0-831B-DADB17A27BE9}" type="pres">
      <dgm:prSet presAssocID="{5426E129-9F46-4ED5-B990-CCDFDC6F522B}" presName="arrow" presStyleLbl="bgShp" presStyleIdx="0" presStyleCnt="1"/>
      <dgm:spPr/>
    </dgm:pt>
    <dgm:pt modelId="{E1FA17D1-9BA6-4A96-8870-C5B4DA3CD66A}" type="pres">
      <dgm:prSet presAssocID="{5426E129-9F46-4ED5-B990-CCDFDC6F522B}" presName="linearProcess" presStyleCnt="0"/>
      <dgm:spPr/>
    </dgm:pt>
    <dgm:pt modelId="{70B6C8EC-3180-4EC9-8322-A177E8524BD2}" type="pres">
      <dgm:prSet presAssocID="{6FEF403F-9CCE-4C21-A16B-397076492D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0BFE3-1762-4EEA-BD49-453DF10E675A}" type="pres">
      <dgm:prSet presAssocID="{4A7C50E5-BF05-4A00-8954-7945787804FD}" presName="sibTrans" presStyleCnt="0"/>
      <dgm:spPr/>
    </dgm:pt>
    <dgm:pt modelId="{772E7EDE-4344-48C6-8426-A8A0C56C01AC}" type="pres">
      <dgm:prSet presAssocID="{290D1D0C-004E-435A-82F4-753E0982426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D41A-340D-4882-8FD3-159C8ED83F73}" type="pres">
      <dgm:prSet presAssocID="{0ED060D4-1CB4-4907-B0B2-029ED7620695}" presName="sibTrans" presStyleCnt="0"/>
      <dgm:spPr/>
    </dgm:pt>
    <dgm:pt modelId="{BD52D8DC-D895-48E7-80EC-21FBF5EF727E}" type="pres">
      <dgm:prSet presAssocID="{C6B85D19-8ABE-4E1E-924A-702A04FA80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2E9AFD-43F2-4DC4-A05D-363D1830D302}" type="presOf" srcId="{290D1D0C-004E-435A-82F4-753E09824267}" destId="{772E7EDE-4344-48C6-8426-A8A0C56C01AC}" srcOrd="0" destOrd="0" presId="urn:microsoft.com/office/officeart/2005/8/layout/hProcess9"/>
    <dgm:cxn modelId="{4797D776-E5D2-4B5B-824C-5C4926F1B098}" srcId="{5426E129-9F46-4ED5-B990-CCDFDC6F522B}" destId="{C6B85D19-8ABE-4E1E-924A-702A04FA8066}" srcOrd="2" destOrd="0" parTransId="{BD2ABF3C-EE22-4DAC-A768-D39E0CE23487}" sibTransId="{2F1FD1EC-C8E5-4A73-A173-F3338A7B4680}"/>
    <dgm:cxn modelId="{F095F4C1-50F7-451B-8E07-14354CBD3EF9}" type="presOf" srcId="{C6B85D19-8ABE-4E1E-924A-702A04FA8066}" destId="{BD52D8DC-D895-48E7-80EC-21FBF5EF727E}" srcOrd="0" destOrd="0" presId="urn:microsoft.com/office/officeart/2005/8/layout/hProcess9"/>
    <dgm:cxn modelId="{EAD697A9-69EE-4686-9ACA-21A1512FD359}" type="presOf" srcId="{6FEF403F-9CCE-4C21-A16B-397076492D6E}" destId="{70B6C8EC-3180-4EC9-8322-A177E8524BD2}" srcOrd="0" destOrd="0" presId="urn:microsoft.com/office/officeart/2005/8/layout/hProcess9"/>
    <dgm:cxn modelId="{839D9C71-BA2C-4D90-B5D4-E6FAD8E48064}" srcId="{5426E129-9F46-4ED5-B990-CCDFDC6F522B}" destId="{290D1D0C-004E-435A-82F4-753E09824267}" srcOrd="1" destOrd="0" parTransId="{7BAF1574-3CDE-4814-90E0-DE7742A00FF6}" sibTransId="{0ED060D4-1CB4-4907-B0B2-029ED7620695}"/>
    <dgm:cxn modelId="{068A96C3-85EC-47C8-BFD2-EDC8E9F54AC0}" srcId="{5426E129-9F46-4ED5-B990-CCDFDC6F522B}" destId="{6FEF403F-9CCE-4C21-A16B-397076492D6E}" srcOrd="0" destOrd="0" parTransId="{AB236DD5-55C9-49DF-8A48-6B1E43F9F381}" sibTransId="{4A7C50E5-BF05-4A00-8954-7945787804FD}"/>
    <dgm:cxn modelId="{5149C473-2B0D-4F93-8E41-2D29CEC1A9D4}" type="presOf" srcId="{5426E129-9F46-4ED5-B990-CCDFDC6F522B}" destId="{2D19CD5E-FE61-4C72-A9F7-7264DA727D7B}" srcOrd="0" destOrd="0" presId="urn:microsoft.com/office/officeart/2005/8/layout/hProcess9"/>
    <dgm:cxn modelId="{35C65EE4-8AA5-4E89-8D98-4EDAF1F60CB6}" type="presParOf" srcId="{2D19CD5E-FE61-4C72-A9F7-7264DA727D7B}" destId="{F8CA6EDA-8BDB-40D0-831B-DADB17A27BE9}" srcOrd="0" destOrd="0" presId="urn:microsoft.com/office/officeart/2005/8/layout/hProcess9"/>
    <dgm:cxn modelId="{A9177C5F-8338-4897-BBDF-2AED9E952493}" type="presParOf" srcId="{2D19CD5E-FE61-4C72-A9F7-7264DA727D7B}" destId="{E1FA17D1-9BA6-4A96-8870-C5B4DA3CD66A}" srcOrd="1" destOrd="0" presId="urn:microsoft.com/office/officeart/2005/8/layout/hProcess9"/>
    <dgm:cxn modelId="{2539BB56-F951-4259-9909-3B2074B88CE0}" type="presParOf" srcId="{E1FA17D1-9BA6-4A96-8870-C5B4DA3CD66A}" destId="{70B6C8EC-3180-4EC9-8322-A177E8524BD2}" srcOrd="0" destOrd="0" presId="urn:microsoft.com/office/officeart/2005/8/layout/hProcess9"/>
    <dgm:cxn modelId="{98DA13AB-E9D1-420F-A22C-08E4BF36E995}" type="presParOf" srcId="{E1FA17D1-9BA6-4A96-8870-C5B4DA3CD66A}" destId="{03E0BFE3-1762-4EEA-BD49-453DF10E675A}" srcOrd="1" destOrd="0" presId="urn:microsoft.com/office/officeart/2005/8/layout/hProcess9"/>
    <dgm:cxn modelId="{C1F8F091-8D94-44AF-A717-27B9B94F83FE}" type="presParOf" srcId="{E1FA17D1-9BA6-4A96-8870-C5B4DA3CD66A}" destId="{772E7EDE-4344-48C6-8426-A8A0C56C01AC}" srcOrd="2" destOrd="0" presId="urn:microsoft.com/office/officeart/2005/8/layout/hProcess9"/>
    <dgm:cxn modelId="{6D9FC13E-D340-4543-B6C2-44C62522B310}" type="presParOf" srcId="{E1FA17D1-9BA6-4A96-8870-C5B4DA3CD66A}" destId="{D496D41A-340D-4882-8FD3-159C8ED83F73}" srcOrd="3" destOrd="0" presId="urn:microsoft.com/office/officeart/2005/8/layout/hProcess9"/>
    <dgm:cxn modelId="{72F94AD7-4802-4424-B753-1AF8D0E51BCC}" type="presParOf" srcId="{E1FA17D1-9BA6-4A96-8870-C5B4DA3CD66A}" destId="{BD52D8DC-D895-48E7-80EC-21FBF5EF72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26E129-9F46-4ED5-B990-CCDFDC6F522B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6FEF403F-9CCE-4C21-A16B-397076492D6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ПОУ</a:t>
          </a:r>
        </a:p>
      </dgm:t>
    </dgm:pt>
    <dgm:pt modelId="{AB236DD5-55C9-49DF-8A48-6B1E43F9F381}" type="parTrans" cxnId="{068A96C3-85EC-47C8-BFD2-EDC8E9F54AC0}">
      <dgm:prSet/>
      <dgm:spPr/>
      <dgm:t>
        <a:bodyPr/>
        <a:lstStyle/>
        <a:p>
          <a:endParaRPr lang="ru-RU"/>
        </a:p>
      </dgm:t>
    </dgm:pt>
    <dgm:pt modelId="{4A7C50E5-BF05-4A00-8954-7945787804FD}" type="sibTrans" cxnId="{068A96C3-85EC-47C8-BFD2-EDC8E9F54AC0}">
      <dgm:prSet/>
      <dgm:spPr/>
      <dgm:t>
        <a:bodyPr/>
        <a:lstStyle/>
        <a:p>
          <a:endParaRPr lang="ru-RU"/>
        </a:p>
      </dgm:t>
    </dgm:pt>
    <dgm:pt modelId="{290D1D0C-004E-435A-82F4-753E0982426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подготовки</a:t>
          </a:r>
        </a:p>
      </dgm:t>
    </dgm:pt>
    <dgm:pt modelId="{7BAF1574-3CDE-4814-90E0-DE7742A00FF6}" type="parTrans" cxnId="{839D9C71-BA2C-4D90-B5D4-E6FAD8E48064}">
      <dgm:prSet/>
      <dgm:spPr/>
      <dgm:t>
        <a:bodyPr/>
        <a:lstStyle/>
        <a:p>
          <a:endParaRPr lang="ru-RU"/>
        </a:p>
      </dgm:t>
    </dgm:pt>
    <dgm:pt modelId="{0ED060D4-1CB4-4907-B0B2-029ED7620695}" type="sibTrans" cxnId="{839D9C71-BA2C-4D90-B5D4-E6FAD8E48064}">
      <dgm:prSet/>
      <dgm:spPr/>
      <dgm:t>
        <a:bodyPr/>
        <a:lstStyle/>
        <a:p>
          <a:endParaRPr lang="ru-RU"/>
        </a:p>
      </dgm:t>
    </dgm:pt>
    <dgm:pt modelId="{C6B85D19-8ABE-4E1E-924A-702A04FA80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Потенциальные работодатели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ABF3C-EE22-4DAC-A768-D39E0CE23487}" type="parTrans" cxnId="{4797D776-E5D2-4B5B-824C-5C4926F1B098}">
      <dgm:prSet/>
      <dgm:spPr/>
      <dgm:t>
        <a:bodyPr/>
        <a:lstStyle/>
        <a:p>
          <a:endParaRPr lang="ru-RU"/>
        </a:p>
      </dgm:t>
    </dgm:pt>
    <dgm:pt modelId="{2F1FD1EC-C8E5-4A73-A173-F3338A7B4680}" type="sibTrans" cxnId="{4797D776-E5D2-4B5B-824C-5C4926F1B098}">
      <dgm:prSet/>
      <dgm:spPr/>
      <dgm:t>
        <a:bodyPr/>
        <a:lstStyle/>
        <a:p>
          <a:endParaRPr lang="ru-RU"/>
        </a:p>
      </dgm:t>
    </dgm:pt>
    <dgm:pt modelId="{2D19CD5E-FE61-4C72-A9F7-7264DA727D7B}" type="pres">
      <dgm:prSet presAssocID="{5426E129-9F46-4ED5-B990-CCDFDC6F522B}" presName="CompostProcess" presStyleCnt="0">
        <dgm:presLayoutVars>
          <dgm:dir/>
          <dgm:resizeHandles val="exact"/>
        </dgm:presLayoutVars>
      </dgm:prSet>
      <dgm:spPr/>
    </dgm:pt>
    <dgm:pt modelId="{F8CA6EDA-8BDB-40D0-831B-DADB17A27BE9}" type="pres">
      <dgm:prSet presAssocID="{5426E129-9F46-4ED5-B990-CCDFDC6F522B}" presName="arrow" presStyleLbl="bgShp" presStyleIdx="0" presStyleCnt="1"/>
      <dgm:spPr/>
    </dgm:pt>
    <dgm:pt modelId="{E1FA17D1-9BA6-4A96-8870-C5B4DA3CD66A}" type="pres">
      <dgm:prSet presAssocID="{5426E129-9F46-4ED5-B990-CCDFDC6F522B}" presName="linearProcess" presStyleCnt="0"/>
      <dgm:spPr/>
    </dgm:pt>
    <dgm:pt modelId="{70B6C8EC-3180-4EC9-8322-A177E8524BD2}" type="pres">
      <dgm:prSet presAssocID="{6FEF403F-9CCE-4C21-A16B-397076492D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0BFE3-1762-4EEA-BD49-453DF10E675A}" type="pres">
      <dgm:prSet presAssocID="{4A7C50E5-BF05-4A00-8954-7945787804FD}" presName="sibTrans" presStyleCnt="0"/>
      <dgm:spPr/>
    </dgm:pt>
    <dgm:pt modelId="{772E7EDE-4344-48C6-8426-A8A0C56C01AC}" type="pres">
      <dgm:prSet presAssocID="{290D1D0C-004E-435A-82F4-753E0982426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6D41A-340D-4882-8FD3-159C8ED83F73}" type="pres">
      <dgm:prSet presAssocID="{0ED060D4-1CB4-4907-B0B2-029ED7620695}" presName="sibTrans" presStyleCnt="0"/>
      <dgm:spPr/>
    </dgm:pt>
    <dgm:pt modelId="{BD52D8DC-D895-48E7-80EC-21FBF5EF727E}" type="pres">
      <dgm:prSet presAssocID="{C6B85D19-8ABE-4E1E-924A-702A04FA80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97D776-E5D2-4B5B-824C-5C4926F1B098}" srcId="{5426E129-9F46-4ED5-B990-CCDFDC6F522B}" destId="{C6B85D19-8ABE-4E1E-924A-702A04FA8066}" srcOrd="2" destOrd="0" parTransId="{BD2ABF3C-EE22-4DAC-A768-D39E0CE23487}" sibTransId="{2F1FD1EC-C8E5-4A73-A173-F3338A7B4680}"/>
    <dgm:cxn modelId="{D39E9608-05A6-4B86-ABDC-115607DF212B}" type="presOf" srcId="{5426E129-9F46-4ED5-B990-CCDFDC6F522B}" destId="{2D19CD5E-FE61-4C72-A9F7-7264DA727D7B}" srcOrd="0" destOrd="0" presId="urn:microsoft.com/office/officeart/2005/8/layout/hProcess9"/>
    <dgm:cxn modelId="{9E24D418-CDC2-44C0-9FB9-EBF8A81F020B}" type="presOf" srcId="{290D1D0C-004E-435A-82F4-753E09824267}" destId="{772E7EDE-4344-48C6-8426-A8A0C56C01AC}" srcOrd="0" destOrd="0" presId="urn:microsoft.com/office/officeart/2005/8/layout/hProcess9"/>
    <dgm:cxn modelId="{109BA43C-52E3-4E23-8EA7-DADA98D26F88}" type="presOf" srcId="{6FEF403F-9CCE-4C21-A16B-397076492D6E}" destId="{70B6C8EC-3180-4EC9-8322-A177E8524BD2}" srcOrd="0" destOrd="0" presId="urn:microsoft.com/office/officeart/2005/8/layout/hProcess9"/>
    <dgm:cxn modelId="{839D9C71-BA2C-4D90-B5D4-E6FAD8E48064}" srcId="{5426E129-9F46-4ED5-B990-CCDFDC6F522B}" destId="{290D1D0C-004E-435A-82F4-753E09824267}" srcOrd="1" destOrd="0" parTransId="{7BAF1574-3CDE-4814-90E0-DE7742A00FF6}" sibTransId="{0ED060D4-1CB4-4907-B0B2-029ED7620695}"/>
    <dgm:cxn modelId="{28F152DB-80D5-4C9D-9511-A761559169A5}" type="presOf" srcId="{C6B85D19-8ABE-4E1E-924A-702A04FA8066}" destId="{BD52D8DC-D895-48E7-80EC-21FBF5EF727E}" srcOrd="0" destOrd="0" presId="urn:microsoft.com/office/officeart/2005/8/layout/hProcess9"/>
    <dgm:cxn modelId="{068A96C3-85EC-47C8-BFD2-EDC8E9F54AC0}" srcId="{5426E129-9F46-4ED5-B990-CCDFDC6F522B}" destId="{6FEF403F-9CCE-4C21-A16B-397076492D6E}" srcOrd="0" destOrd="0" parTransId="{AB236DD5-55C9-49DF-8A48-6B1E43F9F381}" sibTransId="{4A7C50E5-BF05-4A00-8954-7945787804FD}"/>
    <dgm:cxn modelId="{31E553B3-C2CA-4D6D-9DBF-8C61B88D7C22}" type="presParOf" srcId="{2D19CD5E-FE61-4C72-A9F7-7264DA727D7B}" destId="{F8CA6EDA-8BDB-40D0-831B-DADB17A27BE9}" srcOrd="0" destOrd="0" presId="urn:microsoft.com/office/officeart/2005/8/layout/hProcess9"/>
    <dgm:cxn modelId="{C2BFD38A-61B1-4A9B-B7E2-888FBA8673ED}" type="presParOf" srcId="{2D19CD5E-FE61-4C72-A9F7-7264DA727D7B}" destId="{E1FA17D1-9BA6-4A96-8870-C5B4DA3CD66A}" srcOrd="1" destOrd="0" presId="urn:microsoft.com/office/officeart/2005/8/layout/hProcess9"/>
    <dgm:cxn modelId="{A682DBE4-2981-492A-9B9B-D7CB27EBA304}" type="presParOf" srcId="{E1FA17D1-9BA6-4A96-8870-C5B4DA3CD66A}" destId="{70B6C8EC-3180-4EC9-8322-A177E8524BD2}" srcOrd="0" destOrd="0" presId="urn:microsoft.com/office/officeart/2005/8/layout/hProcess9"/>
    <dgm:cxn modelId="{55C7CFA3-B7B2-4E75-B511-E153838DCD69}" type="presParOf" srcId="{E1FA17D1-9BA6-4A96-8870-C5B4DA3CD66A}" destId="{03E0BFE3-1762-4EEA-BD49-453DF10E675A}" srcOrd="1" destOrd="0" presId="urn:microsoft.com/office/officeart/2005/8/layout/hProcess9"/>
    <dgm:cxn modelId="{8D05D558-EE7C-470C-9F76-F19A35A7629F}" type="presParOf" srcId="{E1FA17D1-9BA6-4A96-8870-C5B4DA3CD66A}" destId="{772E7EDE-4344-48C6-8426-A8A0C56C01AC}" srcOrd="2" destOrd="0" presId="urn:microsoft.com/office/officeart/2005/8/layout/hProcess9"/>
    <dgm:cxn modelId="{194CE1A4-07A3-4DE2-A50E-22B602F114CE}" type="presParOf" srcId="{E1FA17D1-9BA6-4A96-8870-C5B4DA3CD66A}" destId="{D496D41A-340D-4882-8FD3-159C8ED83F73}" srcOrd="3" destOrd="0" presId="urn:microsoft.com/office/officeart/2005/8/layout/hProcess9"/>
    <dgm:cxn modelId="{4F540BA1-0B06-4072-95B0-CE0D8D30B9D0}" type="presParOf" srcId="{E1FA17D1-9BA6-4A96-8870-C5B4DA3CD66A}" destId="{BD52D8DC-D895-48E7-80EC-21FBF5EF72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BC12FA-7916-4AF0-9F34-DC6514F3C052}" type="doc">
      <dgm:prSet loTypeId="urn:microsoft.com/office/officeart/2005/8/layout/gear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5533B-52AF-4346-BB15-EE29F07376C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</a:t>
          </a:r>
          <a:b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школах, классах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0036A-1BCE-4276-BF1C-4CEAA65FB94F}" type="parTrans" cxnId="{8BB1A1B5-DF58-44F0-9771-940365D7E090}">
      <dgm:prSet/>
      <dgm:spPr/>
      <dgm:t>
        <a:bodyPr/>
        <a:lstStyle/>
        <a:p>
          <a:endParaRPr lang="ru-RU"/>
        </a:p>
      </dgm:t>
    </dgm:pt>
    <dgm:pt modelId="{CFD332C9-1E45-480C-B2C1-E26A72F81084}" type="sibTrans" cxnId="{8BB1A1B5-DF58-44F0-9771-940365D7E090}">
      <dgm:prSet/>
      <dgm:spPr/>
      <dgm:t>
        <a:bodyPr/>
        <a:lstStyle/>
        <a:p>
          <a:endParaRPr lang="ru-RU"/>
        </a:p>
      </dgm:t>
    </dgm:pt>
    <dgm:pt modelId="{10F61399-3443-4B10-AE70-2CD77833ABCE}">
      <dgm:prSet phldrT="[Текст]" custT="1"/>
      <dgm:spPr/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EAFBA-9CBE-44AA-B4B9-5AA4E47E71DE}" type="parTrans" cxnId="{81C5094C-8CC7-48AE-A406-5480A5CAC459}">
      <dgm:prSet/>
      <dgm:spPr/>
      <dgm:t>
        <a:bodyPr/>
        <a:lstStyle/>
        <a:p>
          <a:endParaRPr lang="ru-RU"/>
        </a:p>
      </dgm:t>
    </dgm:pt>
    <dgm:pt modelId="{692DA10B-59D4-41D2-932B-4A3A95259516}" type="sibTrans" cxnId="{81C5094C-8CC7-48AE-A406-5480A5CAC459}">
      <dgm:prSet/>
      <dgm:spPr/>
      <dgm:t>
        <a:bodyPr/>
        <a:lstStyle/>
        <a:p>
          <a:endParaRPr lang="ru-RU"/>
        </a:p>
      </dgm:t>
    </dgm:pt>
    <dgm:pt modelId="{D0057106-11A9-4045-8EC4-BD2C1EAB1EBB}">
      <dgm:prSet phldrT="[Текст]" phldr="1"/>
      <dgm:spPr/>
      <dgm:t>
        <a:bodyPr/>
        <a:lstStyle/>
        <a:p>
          <a:endParaRPr lang="ru-RU"/>
        </a:p>
      </dgm:t>
    </dgm:pt>
    <dgm:pt modelId="{B49906DF-8491-42C0-AB2A-6B31943E5A79}" type="parTrans" cxnId="{69FF01D8-FB3C-4EE4-8856-52429F8D45C2}">
      <dgm:prSet/>
      <dgm:spPr/>
      <dgm:t>
        <a:bodyPr/>
        <a:lstStyle/>
        <a:p>
          <a:endParaRPr lang="ru-RU"/>
        </a:p>
      </dgm:t>
    </dgm:pt>
    <dgm:pt modelId="{16875372-5D0E-4372-B6E0-19581E214764}" type="sibTrans" cxnId="{69FF01D8-FB3C-4EE4-8856-52429F8D45C2}">
      <dgm:prSet/>
      <dgm:spPr/>
      <dgm:t>
        <a:bodyPr/>
        <a:lstStyle/>
        <a:p>
          <a:endParaRPr lang="ru-RU"/>
        </a:p>
      </dgm:t>
    </dgm:pt>
    <dgm:pt modelId="{773620B5-5636-46DE-BD12-FBBCD335C685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Работодатели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DB3ED-CFC3-4018-9E9D-E28335D9D47B}" type="parTrans" cxnId="{0AF1DEAD-2857-4894-ACD6-B9671E0846DB}">
      <dgm:prSet/>
      <dgm:spPr/>
      <dgm:t>
        <a:bodyPr/>
        <a:lstStyle/>
        <a:p>
          <a:endParaRPr lang="ru-RU"/>
        </a:p>
      </dgm:t>
    </dgm:pt>
    <dgm:pt modelId="{42E835F7-0315-481C-AC7F-5D46CC62CEB5}" type="sibTrans" cxnId="{0AF1DEAD-2857-4894-ACD6-B9671E0846DB}">
      <dgm:prSet/>
      <dgm:spPr/>
      <dgm:t>
        <a:bodyPr/>
        <a:lstStyle/>
        <a:p>
          <a:endParaRPr lang="ru-RU"/>
        </a:p>
      </dgm:t>
    </dgm:pt>
    <dgm:pt modelId="{D6766E2E-F55C-4BD3-BC0F-4681D859BF9E}">
      <dgm:prSet/>
      <dgm:spPr/>
      <dgm:t>
        <a:bodyPr/>
        <a:lstStyle/>
        <a:p>
          <a:endParaRPr lang="ru-RU"/>
        </a:p>
      </dgm:t>
    </dgm:pt>
    <dgm:pt modelId="{F36EF91B-0F87-408B-AD76-45733671A16D}" type="parTrans" cxnId="{3AF5A8C0-E827-4690-925C-D22A01CC694A}">
      <dgm:prSet/>
      <dgm:spPr/>
      <dgm:t>
        <a:bodyPr/>
        <a:lstStyle/>
        <a:p>
          <a:endParaRPr lang="ru-RU"/>
        </a:p>
      </dgm:t>
    </dgm:pt>
    <dgm:pt modelId="{4420746C-8402-4338-B58A-566BEFCCFF4D}" type="sibTrans" cxnId="{3AF5A8C0-E827-4690-925C-D22A01CC694A}">
      <dgm:prSet/>
      <dgm:spPr/>
      <dgm:t>
        <a:bodyPr/>
        <a:lstStyle/>
        <a:p>
          <a:endParaRPr lang="ru-RU"/>
        </a:p>
      </dgm:t>
    </dgm:pt>
    <dgm:pt modelId="{5C3CFFED-3B55-46DB-9313-A43686C8166D}">
      <dgm:prSet/>
      <dgm:spPr/>
      <dgm:t>
        <a:bodyPr/>
        <a:lstStyle/>
        <a:p>
          <a:endParaRPr lang="ru-RU"/>
        </a:p>
      </dgm:t>
    </dgm:pt>
    <dgm:pt modelId="{C5D85FDE-DE4B-456E-8791-7922728711FF}" type="parTrans" cxnId="{9CB9EF4B-650A-411D-84F3-8AF3BCE8B12D}">
      <dgm:prSet/>
      <dgm:spPr/>
      <dgm:t>
        <a:bodyPr/>
        <a:lstStyle/>
        <a:p>
          <a:endParaRPr lang="ru-RU"/>
        </a:p>
      </dgm:t>
    </dgm:pt>
    <dgm:pt modelId="{73D382E4-CDDA-4C93-882D-F34927D31E32}" type="sibTrans" cxnId="{9CB9EF4B-650A-411D-84F3-8AF3BCE8B12D}">
      <dgm:prSet/>
      <dgm:spPr/>
      <dgm:t>
        <a:bodyPr/>
        <a:lstStyle/>
        <a:p>
          <a:endParaRPr lang="ru-RU"/>
        </a:p>
      </dgm:t>
    </dgm:pt>
    <dgm:pt modelId="{482EB940-E1D6-4B53-9446-43E287759276}">
      <dgm:prSet/>
      <dgm:spPr/>
      <dgm:t>
        <a:bodyPr/>
        <a:lstStyle/>
        <a:p>
          <a:endParaRPr lang="ru-RU"/>
        </a:p>
      </dgm:t>
    </dgm:pt>
    <dgm:pt modelId="{CDFA76BA-7CF2-45A1-9E82-26E8D65F43DD}" type="parTrans" cxnId="{103E6C28-3914-4BBB-BD3B-E1515FD66325}">
      <dgm:prSet/>
      <dgm:spPr/>
      <dgm:t>
        <a:bodyPr/>
        <a:lstStyle/>
        <a:p>
          <a:endParaRPr lang="ru-RU"/>
        </a:p>
      </dgm:t>
    </dgm:pt>
    <dgm:pt modelId="{6EFB6BAF-08BE-452D-8C09-F9FCD40541E7}" type="sibTrans" cxnId="{103E6C28-3914-4BBB-BD3B-E1515FD66325}">
      <dgm:prSet/>
      <dgm:spPr/>
      <dgm:t>
        <a:bodyPr/>
        <a:lstStyle/>
        <a:p>
          <a:endParaRPr lang="ru-RU"/>
        </a:p>
      </dgm:t>
    </dgm:pt>
    <dgm:pt modelId="{E80194E4-4AD0-4DE3-91AA-277CFE392031}">
      <dgm:prSet/>
      <dgm:spPr/>
      <dgm:t>
        <a:bodyPr/>
        <a:lstStyle/>
        <a:p>
          <a:endParaRPr lang="ru-RU"/>
        </a:p>
      </dgm:t>
    </dgm:pt>
    <dgm:pt modelId="{9FC4D652-120B-4835-871F-504CDB3EF13B}" type="parTrans" cxnId="{770928D5-E2AC-4CF5-974B-112D61BD54D4}">
      <dgm:prSet/>
      <dgm:spPr/>
      <dgm:t>
        <a:bodyPr/>
        <a:lstStyle/>
        <a:p>
          <a:endParaRPr lang="ru-RU"/>
        </a:p>
      </dgm:t>
    </dgm:pt>
    <dgm:pt modelId="{6776BDFB-C71E-4D5F-9067-66A97B649017}" type="sibTrans" cxnId="{770928D5-E2AC-4CF5-974B-112D61BD54D4}">
      <dgm:prSet/>
      <dgm:spPr/>
      <dgm:t>
        <a:bodyPr/>
        <a:lstStyle/>
        <a:p>
          <a:endParaRPr lang="ru-RU"/>
        </a:p>
      </dgm:t>
    </dgm:pt>
    <dgm:pt modelId="{03E16394-0EA4-4989-A039-55314CB982A1}">
      <dgm:prSet/>
      <dgm:spPr/>
      <dgm:t>
        <a:bodyPr/>
        <a:lstStyle/>
        <a:p>
          <a:endParaRPr lang="ru-RU"/>
        </a:p>
      </dgm:t>
    </dgm:pt>
    <dgm:pt modelId="{6716E178-D4DA-4BDE-B905-324CD57BB562}" type="parTrans" cxnId="{B926EAC4-247E-40E2-A4C9-54A189FFF52D}">
      <dgm:prSet/>
      <dgm:spPr/>
      <dgm:t>
        <a:bodyPr/>
        <a:lstStyle/>
        <a:p>
          <a:endParaRPr lang="ru-RU"/>
        </a:p>
      </dgm:t>
    </dgm:pt>
    <dgm:pt modelId="{5967A9BB-B353-4EF4-A591-546A5C4AF934}" type="sibTrans" cxnId="{B926EAC4-247E-40E2-A4C9-54A189FFF52D}">
      <dgm:prSet/>
      <dgm:spPr/>
      <dgm:t>
        <a:bodyPr/>
        <a:lstStyle/>
        <a:p>
          <a:endParaRPr lang="ru-RU"/>
        </a:p>
      </dgm:t>
    </dgm:pt>
    <dgm:pt modelId="{5C2C93F8-7DD1-4E33-A09C-23F9E8F8FD4E}" type="pres">
      <dgm:prSet presAssocID="{9DBC12FA-7916-4AF0-9F34-DC6514F3C05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D4368-E39B-44CE-A7F4-CC8C3B8CFC0C}" type="pres">
      <dgm:prSet presAssocID="{7C45533B-52AF-4346-BB15-EE29F07376C3}" presName="gear1" presStyleLbl="node1" presStyleIdx="0" presStyleCnt="3" custScaleX="115423" custScaleY="103936" custLinFactNeighborX="7291" custLinFactNeighborY="-3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C5676-3589-4BC5-AFDF-0F21C6053C61}" type="pres">
      <dgm:prSet presAssocID="{7C45533B-52AF-4346-BB15-EE29F07376C3}" presName="gear1srcNode" presStyleLbl="node1" presStyleIdx="0" presStyleCnt="3"/>
      <dgm:spPr/>
      <dgm:t>
        <a:bodyPr/>
        <a:lstStyle/>
        <a:p>
          <a:endParaRPr lang="ru-RU"/>
        </a:p>
      </dgm:t>
    </dgm:pt>
    <dgm:pt modelId="{BCF377B9-9AB2-4503-B048-6645F1C9084B}" type="pres">
      <dgm:prSet presAssocID="{7C45533B-52AF-4346-BB15-EE29F07376C3}" presName="gear1dstNode" presStyleLbl="node1" presStyleIdx="0" presStyleCnt="3"/>
      <dgm:spPr/>
      <dgm:t>
        <a:bodyPr/>
        <a:lstStyle/>
        <a:p>
          <a:endParaRPr lang="ru-RU"/>
        </a:p>
      </dgm:t>
    </dgm:pt>
    <dgm:pt modelId="{93040370-0C5E-430D-ADF2-0A891B796289}" type="pres">
      <dgm:prSet presAssocID="{773620B5-5636-46DE-BD12-FBBCD335C685}" presName="gear2" presStyleLbl="node1" presStyleIdx="1" presStyleCnt="3" custScaleX="156624" custScaleY="144308" custLinFactNeighborX="-7553" custLinFactNeighborY="236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4FC9E-402C-4D45-A248-77DCCDF459B3}" type="pres">
      <dgm:prSet presAssocID="{773620B5-5636-46DE-BD12-FBBCD335C685}" presName="gear2srcNode" presStyleLbl="node1" presStyleIdx="1" presStyleCnt="3"/>
      <dgm:spPr/>
      <dgm:t>
        <a:bodyPr/>
        <a:lstStyle/>
        <a:p>
          <a:endParaRPr lang="ru-RU"/>
        </a:p>
      </dgm:t>
    </dgm:pt>
    <dgm:pt modelId="{C84BD112-E711-4716-8BCA-D9F06426C6FC}" type="pres">
      <dgm:prSet presAssocID="{773620B5-5636-46DE-BD12-FBBCD335C685}" presName="gear2dstNode" presStyleLbl="node1" presStyleIdx="1" presStyleCnt="3"/>
      <dgm:spPr/>
      <dgm:t>
        <a:bodyPr/>
        <a:lstStyle/>
        <a:p>
          <a:endParaRPr lang="ru-RU"/>
        </a:p>
      </dgm:t>
    </dgm:pt>
    <dgm:pt modelId="{4B33E9B8-2909-4DB4-9906-B405EA6944CD}" type="pres">
      <dgm:prSet presAssocID="{10F61399-3443-4B10-AE70-2CD77833ABCE}" presName="gear3" presStyleLbl="node1" presStyleIdx="2" presStyleCnt="3" custAng="2053897" custScaleX="148072" custScaleY="143366" custLinFactNeighborX="16542" custLinFactNeighborY="9368"/>
      <dgm:spPr/>
      <dgm:t>
        <a:bodyPr/>
        <a:lstStyle/>
        <a:p>
          <a:endParaRPr lang="ru-RU"/>
        </a:p>
      </dgm:t>
    </dgm:pt>
    <dgm:pt modelId="{B668B428-6869-4399-9610-69E0C344B421}" type="pres">
      <dgm:prSet presAssocID="{10F61399-3443-4B10-AE70-2CD77833ABC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9E994-8B12-4696-BF34-DEE0E10C8E65}" type="pres">
      <dgm:prSet presAssocID="{10F61399-3443-4B10-AE70-2CD77833ABCE}" presName="gear3srcNode" presStyleLbl="node1" presStyleIdx="2" presStyleCnt="3"/>
      <dgm:spPr/>
      <dgm:t>
        <a:bodyPr/>
        <a:lstStyle/>
        <a:p>
          <a:endParaRPr lang="ru-RU"/>
        </a:p>
      </dgm:t>
    </dgm:pt>
    <dgm:pt modelId="{6C46E6EB-A3ED-4C5B-A6AA-569E5E771825}" type="pres">
      <dgm:prSet presAssocID="{10F61399-3443-4B10-AE70-2CD77833ABCE}" presName="gear3dstNode" presStyleLbl="node1" presStyleIdx="2" presStyleCnt="3"/>
      <dgm:spPr/>
      <dgm:t>
        <a:bodyPr/>
        <a:lstStyle/>
        <a:p>
          <a:endParaRPr lang="ru-RU"/>
        </a:p>
      </dgm:t>
    </dgm:pt>
    <dgm:pt modelId="{09D50351-C8C8-4C3F-8B9E-FF9CAEE7C790}" type="pres">
      <dgm:prSet presAssocID="{CFD332C9-1E45-480C-B2C1-E26A72F81084}" presName="connector1" presStyleLbl="sibTrans2D1" presStyleIdx="0" presStyleCnt="3" custLinFactNeighborX="23721" custLinFactNeighborY="6708"/>
      <dgm:spPr/>
      <dgm:t>
        <a:bodyPr/>
        <a:lstStyle/>
        <a:p>
          <a:endParaRPr lang="ru-RU"/>
        </a:p>
      </dgm:t>
    </dgm:pt>
    <dgm:pt modelId="{9879E4D7-732A-42F3-A791-C47586371B33}" type="pres">
      <dgm:prSet presAssocID="{42E835F7-0315-481C-AC7F-5D46CC62CEB5}" presName="connector2" presStyleLbl="sibTrans2D1" presStyleIdx="1" presStyleCnt="3" custLinFactNeighborX="-26692" custLinFactNeighborY="13137"/>
      <dgm:spPr/>
      <dgm:t>
        <a:bodyPr/>
        <a:lstStyle/>
        <a:p>
          <a:endParaRPr lang="ru-RU"/>
        </a:p>
      </dgm:t>
    </dgm:pt>
    <dgm:pt modelId="{644156A7-021C-4E20-9D34-1CA3805E297B}" type="pres">
      <dgm:prSet presAssocID="{692DA10B-59D4-41D2-932B-4A3A95259516}" presName="connector3" presStyleLbl="sibTrans2D1" presStyleIdx="2" presStyleCnt="3" custLinFactNeighborX="8825" custLinFactNeighborY="-6945"/>
      <dgm:spPr/>
      <dgm:t>
        <a:bodyPr/>
        <a:lstStyle/>
        <a:p>
          <a:endParaRPr lang="ru-RU"/>
        </a:p>
      </dgm:t>
    </dgm:pt>
  </dgm:ptLst>
  <dgm:cxnLst>
    <dgm:cxn modelId="{AB1D692E-A6E6-4877-B0C8-BE8480EBD344}" type="presOf" srcId="{7C45533B-52AF-4346-BB15-EE29F07376C3}" destId="{FBBC5676-3589-4BC5-AFDF-0F21C6053C61}" srcOrd="1" destOrd="0" presId="urn:microsoft.com/office/officeart/2005/8/layout/gear1"/>
    <dgm:cxn modelId="{291D4C6E-B94D-4657-AFB8-7B1CBEBB9671}" type="presOf" srcId="{10F61399-3443-4B10-AE70-2CD77833ABCE}" destId="{8009E994-8B12-4696-BF34-DEE0E10C8E65}" srcOrd="2" destOrd="0" presId="urn:microsoft.com/office/officeart/2005/8/layout/gear1"/>
    <dgm:cxn modelId="{8BA6EF71-46EE-42CE-8317-8B9C6CD3D6E4}" type="presOf" srcId="{692DA10B-59D4-41D2-932B-4A3A95259516}" destId="{644156A7-021C-4E20-9D34-1CA3805E297B}" srcOrd="0" destOrd="0" presId="urn:microsoft.com/office/officeart/2005/8/layout/gear1"/>
    <dgm:cxn modelId="{57DA36C3-4C4A-41FC-8FCE-34AB8CA6C096}" type="presOf" srcId="{9DBC12FA-7916-4AF0-9F34-DC6514F3C052}" destId="{5C2C93F8-7DD1-4E33-A09C-23F9E8F8FD4E}" srcOrd="0" destOrd="0" presId="urn:microsoft.com/office/officeart/2005/8/layout/gear1"/>
    <dgm:cxn modelId="{48D6ADC9-21C9-4457-AE1B-A9F61B280C1B}" type="presOf" srcId="{10F61399-3443-4B10-AE70-2CD77833ABCE}" destId="{B668B428-6869-4399-9610-69E0C344B421}" srcOrd="1" destOrd="0" presId="urn:microsoft.com/office/officeart/2005/8/layout/gear1"/>
    <dgm:cxn modelId="{69FF01D8-FB3C-4EE4-8856-52429F8D45C2}" srcId="{9DBC12FA-7916-4AF0-9F34-DC6514F3C052}" destId="{D0057106-11A9-4045-8EC4-BD2C1EAB1EBB}" srcOrd="3" destOrd="0" parTransId="{B49906DF-8491-42C0-AB2A-6B31943E5A79}" sibTransId="{16875372-5D0E-4372-B6E0-19581E214764}"/>
    <dgm:cxn modelId="{254EC4D5-1DD6-4EDE-A883-9AB0639CCF77}" type="presOf" srcId="{7C45533B-52AF-4346-BB15-EE29F07376C3}" destId="{BCF377B9-9AB2-4503-B048-6645F1C9084B}" srcOrd="2" destOrd="0" presId="urn:microsoft.com/office/officeart/2005/8/layout/gear1"/>
    <dgm:cxn modelId="{0AF1DEAD-2857-4894-ACD6-B9671E0846DB}" srcId="{9DBC12FA-7916-4AF0-9F34-DC6514F3C052}" destId="{773620B5-5636-46DE-BD12-FBBCD335C685}" srcOrd="1" destOrd="0" parTransId="{DD1DB3ED-CFC3-4018-9E9D-E28335D9D47B}" sibTransId="{42E835F7-0315-481C-AC7F-5D46CC62CEB5}"/>
    <dgm:cxn modelId="{8BB1A1B5-DF58-44F0-9771-940365D7E090}" srcId="{9DBC12FA-7916-4AF0-9F34-DC6514F3C052}" destId="{7C45533B-52AF-4346-BB15-EE29F07376C3}" srcOrd="0" destOrd="0" parTransId="{3020036A-1BCE-4276-BF1C-4CEAA65FB94F}" sibTransId="{CFD332C9-1E45-480C-B2C1-E26A72F81084}"/>
    <dgm:cxn modelId="{F7EACE85-CFEC-4883-A58C-5A02E1C893EA}" type="presOf" srcId="{CFD332C9-1E45-480C-B2C1-E26A72F81084}" destId="{09D50351-C8C8-4C3F-8B9E-FF9CAEE7C790}" srcOrd="0" destOrd="0" presId="urn:microsoft.com/office/officeart/2005/8/layout/gear1"/>
    <dgm:cxn modelId="{273C91FA-6199-4E20-B887-4C3FB065B433}" type="presOf" srcId="{773620B5-5636-46DE-BD12-FBBCD335C685}" destId="{C84BD112-E711-4716-8BCA-D9F06426C6FC}" srcOrd="2" destOrd="0" presId="urn:microsoft.com/office/officeart/2005/8/layout/gear1"/>
    <dgm:cxn modelId="{20B8A52A-AFE6-43D7-9910-14269BCF2DF9}" type="presOf" srcId="{42E835F7-0315-481C-AC7F-5D46CC62CEB5}" destId="{9879E4D7-732A-42F3-A791-C47586371B33}" srcOrd="0" destOrd="0" presId="urn:microsoft.com/office/officeart/2005/8/layout/gear1"/>
    <dgm:cxn modelId="{FAE3C07A-AE44-49B0-AEAB-6B35A54B9B7A}" type="presOf" srcId="{773620B5-5636-46DE-BD12-FBBCD335C685}" destId="{2804FC9E-402C-4D45-A248-77DCCDF459B3}" srcOrd="1" destOrd="0" presId="urn:microsoft.com/office/officeart/2005/8/layout/gear1"/>
    <dgm:cxn modelId="{3AF5A8C0-E827-4690-925C-D22A01CC694A}" srcId="{9DBC12FA-7916-4AF0-9F34-DC6514F3C052}" destId="{D6766E2E-F55C-4BD3-BC0F-4681D859BF9E}" srcOrd="4" destOrd="0" parTransId="{F36EF91B-0F87-408B-AD76-45733671A16D}" sibTransId="{4420746C-8402-4338-B58A-566BEFCCFF4D}"/>
    <dgm:cxn modelId="{81C5094C-8CC7-48AE-A406-5480A5CAC459}" srcId="{9DBC12FA-7916-4AF0-9F34-DC6514F3C052}" destId="{10F61399-3443-4B10-AE70-2CD77833ABCE}" srcOrd="2" destOrd="0" parTransId="{F7BEAFBA-9CBE-44AA-B4B9-5AA4E47E71DE}" sibTransId="{692DA10B-59D4-41D2-932B-4A3A95259516}"/>
    <dgm:cxn modelId="{103E6C28-3914-4BBB-BD3B-E1515FD66325}" srcId="{9DBC12FA-7916-4AF0-9F34-DC6514F3C052}" destId="{482EB940-E1D6-4B53-9446-43E287759276}" srcOrd="6" destOrd="0" parTransId="{CDFA76BA-7CF2-45A1-9E82-26E8D65F43DD}" sibTransId="{6EFB6BAF-08BE-452D-8C09-F9FCD40541E7}"/>
    <dgm:cxn modelId="{3DFC9415-CEC5-44AB-85E7-069F4BCBD6FA}" type="presOf" srcId="{10F61399-3443-4B10-AE70-2CD77833ABCE}" destId="{6C46E6EB-A3ED-4C5B-A6AA-569E5E771825}" srcOrd="3" destOrd="0" presId="urn:microsoft.com/office/officeart/2005/8/layout/gear1"/>
    <dgm:cxn modelId="{90709228-4693-4995-8FC7-7C72CD65E44F}" type="presOf" srcId="{7C45533B-52AF-4346-BB15-EE29F07376C3}" destId="{B45D4368-E39B-44CE-A7F4-CC8C3B8CFC0C}" srcOrd="0" destOrd="0" presId="urn:microsoft.com/office/officeart/2005/8/layout/gear1"/>
    <dgm:cxn modelId="{31046661-134E-4DFD-9DCE-8D1699B4F1B0}" type="presOf" srcId="{10F61399-3443-4B10-AE70-2CD77833ABCE}" destId="{4B33E9B8-2909-4DB4-9906-B405EA6944CD}" srcOrd="0" destOrd="0" presId="urn:microsoft.com/office/officeart/2005/8/layout/gear1"/>
    <dgm:cxn modelId="{770928D5-E2AC-4CF5-974B-112D61BD54D4}" srcId="{9DBC12FA-7916-4AF0-9F34-DC6514F3C052}" destId="{E80194E4-4AD0-4DE3-91AA-277CFE392031}" srcOrd="7" destOrd="0" parTransId="{9FC4D652-120B-4835-871F-504CDB3EF13B}" sibTransId="{6776BDFB-C71E-4D5F-9067-66A97B649017}"/>
    <dgm:cxn modelId="{B926EAC4-247E-40E2-A4C9-54A189FFF52D}" srcId="{9DBC12FA-7916-4AF0-9F34-DC6514F3C052}" destId="{03E16394-0EA4-4989-A039-55314CB982A1}" srcOrd="8" destOrd="0" parTransId="{6716E178-D4DA-4BDE-B905-324CD57BB562}" sibTransId="{5967A9BB-B353-4EF4-A591-546A5C4AF934}"/>
    <dgm:cxn modelId="{9CB9EF4B-650A-411D-84F3-8AF3BCE8B12D}" srcId="{9DBC12FA-7916-4AF0-9F34-DC6514F3C052}" destId="{5C3CFFED-3B55-46DB-9313-A43686C8166D}" srcOrd="5" destOrd="0" parTransId="{C5D85FDE-DE4B-456E-8791-7922728711FF}" sibTransId="{73D382E4-CDDA-4C93-882D-F34927D31E32}"/>
    <dgm:cxn modelId="{9A867DAA-D31A-42D6-BD0F-5E703476AC4D}" type="presOf" srcId="{773620B5-5636-46DE-BD12-FBBCD335C685}" destId="{93040370-0C5E-430D-ADF2-0A891B796289}" srcOrd="0" destOrd="0" presId="urn:microsoft.com/office/officeart/2005/8/layout/gear1"/>
    <dgm:cxn modelId="{B536F0B4-1169-4199-8264-838F51D49425}" type="presParOf" srcId="{5C2C93F8-7DD1-4E33-A09C-23F9E8F8FD4E}" destId="{B45D4368-E39B-44CE-A7F4-CC8C3B8CFC0C}" srcOrd="0" destOrd="0" presId="urn:microsoft.com/office/officeart/2005/8/layout/gear1"/>
    <dgm:cxn modelId="{4EAB53EC-C514-4F9E-99D2-60594CDDDF99}" type="presParOf" srcId="{5C2C93F8-7DD1-4E33-A09C-23F9E8F8FD4E}" destId="{FBBC5676-3589-4BC5-AFDF-0F21C6053C61}" srcOrd="1" destOrd="0" presId="urn:microsoft.com/office/officeart/2005/8/layout/gear1"/>
    <dgm:cxn modelId="{7A76F4F4-5A9D-4C8A-A0C6-39D09C34D9CA}" type="presParOf" srcId="{5C2C93F8-7DD1-4E33-A09C-23F9E8F8FD4E}" destId="{BCF377B9-9AB2-4503-B048-6645F1C9084B}" srcOrd="2" destOrd="0" presId="urn:microsoft.com/office/officeart/2005/8/layout/gear1"/>
    <dgm:cxn modelId="{0548D1DB-3B60-406E-8AE9-9D6941521A79}" type="presParOf" srcId="{5C2C93F8-7DD1-4E33-A09C-23F9E8F8FD4E}" destId="{93040370-0C5E-430D-ADF2-0A891B796289}" srcOrd="3" destOrd="0" presId="urn:microsoft.com/office/officeart/2005/8/layout/gear1"/>
    <dgm:cxn modelId="{E62911E2-5FDC-4DC6-8263-FC89C46D97EE}" type="presParOf" srcId="{5C2C93F8-7DD1-4E33-A09C-23F9E8F8FD4E}" destId="{2804FC9E-402C-4D45-A248-77DCCDF459B3}" srcOrd="4" destOrd="0" presId="urn:microsoft.com/office/officeart/2005/8/layout/gear1"/>
    <dgm:cxn modelId="{3334A131-146A-4062-AB45-EDDD25CD69C0}" type="presParOf" srcId="{5C2C93F8-7DD1-4E33-A09C-23F9E8F8FD4E}" destId="{C84BD112-E711-4716-8BCA-D9F06426C6FC}" srcOrd="5" destOrd="0" presId="urn:microsoft.com/office/officeart/2005/8/layout/gear1"/>
    <dgm:cxn modelId="{437CE3B8-D884-448B-BB66-1AA31CEA0C7E}" type="presParOf" srcId="{5C2C93F8-7DD1-4E33-A09C-23F9E8F8FD4E}" destId="{4B33E9B8-2909-4DB4-9906-B405EA6944CD}" srcOrd="6" destOrd="0" presId="urn:microsoft.com/office/officeart/2005/8/layout/gear1"/>
    <dgm:cxn modelId="{C729A0BE-3347-40BE-A235-87D8947E3C6C}" type="presParOf" srcId="{5C2C93F8-7DD1-4E33-A09C-23F9E8F8FD4E}" destId="{B668B428-6869-4399-9610-69E0C344B421}" srcOrd="7" destOrd="0" presId="urn:microsoft.com/office/officeart/2005/8/layout/gear1"/>
    <dgm:cxn modelId="{47400609-C074-4171-BBB7-5ECA3E0CEB49}" type="presParOf" srcId="{5C2C93F8-7DD1-4E33-A09C-23F9E8F8FD4E}" destId="{8009E994-8B12-4696-BF34-DEE0E10C8E65}" srcOrd="8" destOrd="0" presId="urn:microsoft.com/office/officeart/2005/8/layout/gear1"/>
    <dgm:cxn modelId="{1BAF6AD4-6681-42D6-AF86-F4F6C130306E}" type="presParOf" srcId="{5C2C93F8-7DD1-4E33-A09C-23F9E8F8FD4E}" destId="{6C46E6EB-A3ED-4C5B-A6AA-569E5E771825}" srcOrd="9" destOrd="0" presId="urn:microsoft.com/office/officeart/2005/8/layout/gear1"/>
    <dgm:cxn modelId="{2B569D95-5D9C-446C-B9F9-AB99FF5BD3D6}" type="presParOf" srcId="{5C2C93F8-7DD1-4E33-A09C-23F9E8F8FD4E}" destId="{09D50351-C8C8-4C3F-8B9E-FF9CAEE7C790}" srcOrd="10" destOrd="0" presId="urn:microsoft.com/office/officeart/2005/8/layout/gear1"/>
    <dgm:cxn modelId="{6DA6EC24-B0F2-40AD-823C-444464513039}" type="presParOf" srcId="{5C2C93F8-7DD1-4E33-A09C-23F9E8F8FD4E}" destId="{9879E4D7-732A-42F3-A791-C47586371B33}" srcOrd="11" destOrd="0" presId="urn:microsoft.com/office/officeart/2005/8/layout/gear1"/>
    <dgm:cxn modelId="{519563B4-3E5A-4630-A78F-1E6E24EB6207}" type="presParOf" srcId="{5C2C93F8-7DD1-4E33-A09C-23F9E8F8FD4E}" destId="{644156A7-021C-4E20-9D34-1CA3805E297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D4368-E39B-44CE-A7F4-CC8C3B8CFC0C}">
      <dsp:nvSpPr>
        <dsp:cNvPr id="0" name=""/>
        <dsp:cNvSpPr/>
      </dsp:nvSpPr>
      <dsp:spPr>
        <a:xfrm>
          <a:off x="4044750" y="2533490"/>
          <a:ext cx="3466787" cy="31217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5942" y="3264749"/>
        <a:ext cx="2124403" cy="1604654"/>
      </dsp:txXfrm>
    </dsp:sp>
    <dsp:sp modelId="{93040370-0C5E-430D-ADF2-0A891B796289}">
      <dsp:nvSpPr>
        <dsp:cNvPr id="0" name=""/>
        <dsp:cNvSpPr/>
      </dsp:nvSpPr>
      <dsp:spPr>
        <a:xfrm>
          <a:off x="1666598" y="2130987"/>
          <a:ext cx="3421294" cy="315226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координация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9296" y="2929375"/>
        <a:ext cx="1755898" cy="1555487"/>
      </dsp:txXfrm>
    </dsp:sp>
    <dsp:sp modelId="{4B33E9B8-2909-4DB4-9906-B405EA6944CD}">
      <dsp:nvSpPr>
        <dsp:cNvPr id="0" name=""/>
        <dsp:cNvSpPr/>
      </dsp:nvSpPr>
      <dsp:spPr>
        <a:xfrm rot="1153897">
          <a:off x="3362137" y="340564"/>
          <a:ext cx="3206001" cy="303154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900000">
        <a:off x="4075655" y="995125"/>
        <a:ext cx="1778966" cy="1722427"/>
      </dsp:txXfrm>
    </dsp:sp>
    <dsp:sp modelId="{09D50351-C8C8-4C3F-8B9E-FF9CAEE7C790}">
      <dsp:nvSpPr>
        <dsp:cNvPr id="0" name=""/>
        <dsp:cNvSpPr/>
      </dsp:nvSpPr>
      <dsp:spPr>
        <a:xfrm>
          <a:off x="4350521" y="2456516"/>
          <a:ext cx="3844544" cy="3844544"/>
        </a:xfrm>
        <a:prstGeom prst="circularArrow">
          <a:avLst>
            <a:gd name="adj1" fmla="val 4687"/>
            <a:gd name="adj2" fmla="val 299029"/>
            <a:gd name="adj3" fmla="val 2539926"/>
            <a:gd name="adj4" fmla="val 1581100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9E4D7-732A-42F3-A791-C47586371B33}">
      <dsp:nvSpPr>
        <dsp:cNvPr id="0" name=""/>
        <dsp:cNvSpPr/>
      </dsp:nvSpPr>
      <dsp:spPr>
        <a:xfrm>
          <a:off x="864094" y="2456492"/>
          <a:ext cx="2793301" cy="27933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156A7-021C-4E20-9D34-1CA3805E297B}">
      <dsp:nvSpPr>
        <dsp:cNvPr id="0" name=""/>
        <dsp:cNvSpPr/>
      </dsp:nvSpPr>
      <dsp:spPr>
        <a:xfrm>
          <a:off x="3304068" y="-188262"/>
          <a:ext cx="3011741" cy="30117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A6EDA-8BDB-40D0-831B-DADB17A27BE9}">
      <dsp:nvSpPr>
        <dsp:cNvPr id="0" name=""/>
        <dsp:cNvSpPr/>
      </dsp:nvSpPr>
      <dsp:spPr>
        <a:xfrm>
          <a:off x="626469" y="0"/>
          <a:ext cx="7099988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6C8EC-3180-4EC9-8322-A177E8524BD2}">
      <dsp:nvSpPr>
        <dsp:cNvPr id="0" name=""/>
        <dsp:cNvSpPr/>
      </dsp:nvSpPr>
      <dsp:spPr>
        <a:xfrm>
          <a:off x="8972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Оценка, экспертиза</a:t>
          </a:r>
        </a:p>
      </dsp:txBody>
      <dsp:txXfrm>
        <a:off x="88327" y="1298554"/>
        <a:ext cx="2529888" cy="1466890"/>
      </dsp:txXfrm>
    </dsp:sp>
    <dsp:sp modelId="{772E7EDE-4344-48C6-8426-A8A0C56C01AC}">
      <dsp:nvSpPr>
        <dsp:cNvPr id="0" name=""/>
        <dsp:cNvSpPr/>
      </dsp:nvSpPr>
      <dsp:spPr>
        <a:xfrm>
          <a:off x="2832164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мероприятий, программ</a:t>
          </a:r>
        </a:p>
      </dsp:txBody>
      <dsp:txXfrm>
        <a:off x="2911519" y="1298554"/>
        <a:ext cx="2529888" cy="1466890"/>
      </dsp:txXfrm>
    </dsp:sp>
    <dsp:sp modelId="{BD52D8DC-D895-48E7-80EC-21FBF5EF727E}">
      <dsp:nvSpPr>
        <dsp:cNvPr id="0" name=""/>
        <dsp:cNvSpPr/>
      </dsp:nvSpPr>
      <dsp:spPr>
        <a:xfrm>
          <a:off x="5655356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Систематизация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4711" y="1298554"/>
        <a:ext cx="2529888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CA27F-39A3-4032-B1A0-ECA653063CBF}">
      <dsp:nvSpPr>
        <dsp:cNvPr id="0" name=""/>
        <dsp:cNvSpPr/>
      </dsp:nvSpPr>
      <dsp:spPr>
        <a:xfrm>
          <a:off x="2806890" y="410118"/>
          <a:ext cx="4013995" cy="13380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76200" rIns="76200" bIns="7620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ФП «Билет в будущее»</a:t>
          </a:r>
        </a:p>
        <a:p>
          <a:pPr lvl="0" algn="ctr">
            <a:spcBef>
              <a:spcPct val="0"/>
            </a:spcBef>
          </a:pP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6890" y="410118"/>
        <a:ext cx="4013995" cy="1338053"/>
      </dsp:txXfrm>
    </dsp:sp>
    <dsp:sp modelId="{08C707BB-382A-41AC-A8D2-3D8B3B57A894}">
      <dsp:nvSpPr>
        <dsp:cNvPr id="0" name=""/>
        <dsp:cNvSpPr/>
      </dsp:nvSpPr>
      <dsp:spPr>
        <a:xfrm>
          <a:off x="2592284" y="302093"/>
          <a:ext cx="878061" cy="1317092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476CED1-2E65-4EE6-BB5E-716CA6EC01FF}">
      <dsp:nvSpPr>
        <dsp:cNvPr id="0" name=""/>
        <dsp:cNvSpPr/>
      </dsp:nvSpPr>
      <dsp:spPr>
        <a:xfrm>
          <a:off x="4608502" y="3974500"/>
          <a:ext cx="4013995" cy="12543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Центры психолого-педагогической, медицинской и социальной помощи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8502" y="3974500"/>
        <a:ext cx="4013995" cy="1254373"/>
      </dsp:txXfrm>
    </dsp:sp>
    <dsp:sp modelId="{B795AFAA-09C8-46BD-BFAD-52616D7C7C5B}">
      <dsp:nvSpPr>
        <dsp:cNvPr id="0" name=""/>
        <dsp:cNvSpPr/>
      </dsp:nvSpPr>
      <dsp:spPr>
        <a:xfrm>
          <a:off x="4507743" y="3830483"/>
          <a:ext cx="878061" cy="1317092"/>
        </a:xfrm>
        <a:prstGeom prst="rect">
          <a:avLst/>
        </a:prstGeom>
        <a:solidFill>
          <a:srgbClr val="FF6600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E5885B-E475-42A1-83C4-63F34703FAE9}">
      <dsp:nvSpPr>
        <dsp:cNvPr id="0" name=""/>
        <dsp:cNvSpPr/>
      </dsp:nvSpPr>
      <dsp:spPr>
        <a:xfrm>
          <a:off x="205299" y="2133514"/>
          <a:ext cx="4013995" cy="12543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Программы коррекционной работы ОО</a:t>
          </a:r>
        </a:p>
      </dsp:txBody>
      <dsp:txXfrm>
        <a:off x="205299" y="2133514"/>
        <a:ext cx="4013995" cy="1254373"/>
      </dsp:txXfrm>
    </dsp:sp>
    <dsp:sp modelId="{DB5FBE3A-14F0-4557-842E-69C16F886D18}">
      <dsp:nvSpPr>
        <dsp:cNvPr id="0" name=""/>
        <dsp:cNvSpPr/>
      </dsp:nvSpPr>
      <dsp:spPr>
        <a:xfrm>
          <a:off x="84066" y="1987890"/>
          <a:ext cx="878061" cy="1317092"/>
        </a:xfrm>
        <a:prstGeom prst="rect">
          <a:avLst/>
        </a:prstGeom>
        <a:solidFill>
          <a:schemeClr val="accent6">
            <a:lumMod val="40000"/>
            <a:lumOff val="60000"/>
            <a:alpha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2A99813-1236-489C-B8A2-BE037BFB4C9C}">
      <dsp:nvSpPr>
        <dsp:cNvPr id="0" name=""/>
        <dsp:cNvSpPr/>
      </dsp:nvSpPr>
      <dsp:spPr>
        <a:xfrm>
          <a:off x="4608502" y="2133514"/>
          <a:ext cx="4013995" cy="12543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Профориентационные мероприятия партнеров</a:t>
          </a:r>
        </a:p>
      </dsp:txBody>
      <dsp:txXfrm>
        <a:off x="4608502" y="2133514"/>
        <a:ext cx="4013995" cy="1254373"/>
      </dsp:txXfrm>
    </dsp:sp>
    <dsp:sp modelId="{030FCA91-E525-478F-84C5-F9C4D3CEBC5A}">
      <dsp:nvSpPr>
        <dsp:cNvPr id="0" name=""/>
        <dsp:cNvSpPr/>
      </dsp:nvSpPr>
      <dsp:spPr>
        <a:xfrm>
          <a:off x="4436655" y="1987890"/>
          <a:ext cx="878061" cy="1317092"/>
        </a:xfrm>
        <a:prstGeom prst="rect">
          <a:avLst/>
        </a:prstGeom>
        <a:solidFill>
          <a:schemeClr val="accent2">
            <a:tint val="50000"/>
            <a:alpha val="90000"/>
            <a:hueOff val="-2857"/>
            <a:satOff val="-2047"/>
            <a:lumOff val="8393"/>
            <a:alphaOff val="-3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24D5A84-21C7-4545-B4FB-562991B2FF23}">
      <dsp:nvSpPr>
        <dsp:cNvPr id="0" name=""/>
        <dsp:cNvSpPr/>
      </dsp:nvSpPr>
      <dsp:spPr>
        <a:xfrm>
          <a:off x="288028" y="4046518"/>
          <a:ext cx="4013995" cy="12543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629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Центры профориентационной работы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028" y="4046518"/>
        <a:ext cx="4013995" cy="1254373"/>
      </dsp:txXfrm>
    </dsp:sp>
    <dsp:sp modelId="{8341E88F-8250-40A5-932C-C3F8523A1FAD}">
      <dsp:nvSpPr>
        <dsp:cNvPr id="0" name=""/>
        <dsp:cNvSpPr/>
      </dsp:nvSpPr>
      <dsp:spPr>
        <a:xfrm>
          <a:off x="72011" y="3830492"/>
          <a:ext cx="1065896" cy="1461090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CA27F-39A3-4032-B1A0-ECA653063CBF}">
      <dsp:nvSpPr>
        <dsp:cNvPr id="0" name=""/>
        <dsp:cNvSpPr/>
      </dsp:nvSpPr>
      <dsp:spPr>
        <a:xfrm>
          <a:off x="961161" y="734152"/>
          <a:ext cx="7082475" cy="216192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346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для родителей</a:t>
          </a:r>
          <a:endParaRPr lang="ru-RU" sz="4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161" y="734152"/>
        <a:ext cx="7082475" cy="2161927"/>
      </dsp:txXfrm>
    </dsp:sp>
    <dsp:sp modelId="{08C707BB-382A-41AC-A8D2-3D8B3B57A894}">
      <dsp:nvSpPr>
        <dsp:cNvPr id="0" name=""/>
        <dsp:cNvSpPr/>
      </dsp:nvSpPr>
      <dsp:spPr>
        <a:xfrm>
          <a:off x="246959" y="662139"/>
          <a:ext cx="1513349" cy="2270024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1CEB11A-0549-4DCB-93E5-48B9129746BD}">
      <dsp:nvSpPr>
        <dsp:cNvPr id="0" name=""/>
        <dsp:cNvSpPr/>
      </dsp:nvSpPr>
      <dsp:spPr>
        <a:xfrm>
          <a:off x="872608" y="3115307"/>
          <a:ext cx="7175455" cy="218564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4346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84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 </a:t>
          </a:r>
          <a:b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обучающихся </a:t>
          </a:r>
          <a:b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привлечением родителей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2608" y="3115307"/>
        <a:ext cx="7175455" cy="2185644"/>
      </dsp:txXfrm>
    </dsp:sp>
    <dsp:sp modelId="{AD013C7E-A21B-465E-9D82-07183A0198EF}">
      <dsp:nvSpPr>
        <dsp:cNvPr id="0" name=""/>
        <dsp:cNvSpPr/>
      </dsp:nvSpPr>
      <dsp:spPr>
        <a:xfrm>
          <a:off x="295719" y="3038404"/>
          <a:ext cx="1513349" cy="2270024"/>
        </a:xfrm>
        <a:prstGeom prst="rect">
          <a:avLst/>
        </a:prstGeom>
        <a:solidFill>
          <a:srgbClr val="FF6600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A6EDA-8BDB-40D0-831B-DADB17A27BE9}">
      <dsp:nvSpPr>
        <dsp:cNvPr id="0" name=""/>
        <dsp:cNvSpPr/>
      </dsp:nvSpPr>
      <dsp:spPr>
        <a:xfrm>
          <a:off x="626469" y="0"/>
          <a:ext cx="7099988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6C8EC-3180-4EC9-8322-A177E8524BD2}">
      <dsp:nvSpPr>
        <dsp:cNvPr id="0" name=""/>
        <dsp:cNvSpPr/>
      </dsp:nvSpPr>
      <dsp:spPr>
        <a:xfrm>
          <a:off x="8972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разработки</a:t>
          </a:r>
        </a:p>
      </dsp:txBody>
      <dsp:txXfrm>
        <a:off x="88327" y="1298554"/>
        <a:ext cx="2529888" cy="1466890"/>
      </dsp:txXfrm>
    </dsp:sp>
    <dsp:sp modelId="{772E7EDE-4344-48C6-8426-A8A0C56C01AC}">
      <dsp:nvSpPr>
        <dsp:cNvPr id="0" name=""/>
        <dsp:cNvSpPr/>
      </dsp:nvSpPr>
      <dsp:spPr>
        <a:xfrm>
          <a:off x="2832164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УМК: программы, рабочие тетради, методические рекомендации</a:t>
          </a:r>
        </a:p>
      </dsp:txBody>
      <dsp:txXfrm>
        <a:off x="2911519" y="1298554"/>
        <a:ext cx="2529888" cy="1466890"/>
      </dsp:txXfrm>
    </dsp:sp>
    <dsp:sp modelId="{BD52D8DC-D895-48E7-80EC-21FBF5EF727E}">
      <dsp:nvSpPr>
        <dsp:cNvPr id="0" name=""/>
        <dsp:cNvSpPr/>
      </dsp:nvSpPr>
      <dsp:spPr>
        <a:xfrm>
          <a:off x="5655356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 методических материалов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4711" y="1298554"/>
        <a:ext cx="2529888" cy="1466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A6EDA-8BDB-40D0-831B-DADB17A27BE9}">
      <dsp:nvSpPr>
        <dsp:cNvPr id="0" name=""/>
        <dsp:cNvSpPr/>
      </dsp:nvSpPr>
      <dsp:spPr>
        <a:xfrm>
          <a:off x="626469" y="0"/>
          <a:ext cx="7099988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6C8EC-3180-4EC9-8322-A177E8524BD2}">
      <dsp:nvSpPr>
        <dsp:cNvPr id="0" name=""/>
        <dsp:cNvSpPr/>
      </dsp:nvSpPr>
      <dsp:spPr>
        <a:xfrm>
          <a:off x="8972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Перечень ПОУ</a:t>
          </a:r>
        </a:p>
      </dsp:txBody>
      <dsp:txXfrm>
        <a:off x="88327" y="1298554"/>
        <a:ext cx="2529888" cy="1466890"/>
      </dsp:txXfrm>
    </dsp:sp>
    <dsp:sp modelId="{772E7EDE-4344-48C6-8426-A8A0C56C01AC}">
      <dsp:nvSpPr>
        <dsp:cNvPr id="0" name=""/>
        <dsp:cNvSpPr/>
      </dsp:nvSpPr>
      <dsp:spPr>
        <a:xfrm>
          <a:off x="2832164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подготовки</a:t>
          </a:r>
        </a:p>
      </dsp:txBody>
      <dsp:txXfrm>
        <a:off x="2911519" y="1298554"/>
        <a:ext cx="2529888" cy="1466890"/>
      </dsp:txXfrm>
    </dsp:sp>
    <dsp:sp modelId="{BD52D8DC-D895-48E7-80EC-21FBF5EF727E}">
      <dsp:nvSpPr>
        <dsp:cNvPr id="0" name=""/>
        <dsp:cNvSpPr/>
      </dsp:nvSpPr>
      <dsp:spPr>
        <a:xfrm>
          <a:off x="5655356" y="1219199"/>
          <a:ext cx="268859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Потенциальные работодатели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4711" y="1298554"/>
        <a:ext cx="2529888" cy="14668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D4368-E39B-44CE-A7F4-CC8C3B8CFC0C}">
      <dsp:nvSpPr>
        <dsp:cNvPr id="0" name=""/>
        <dsp:cNvSpPr/>
      </dsp:nvSpPr>
      <dsp:spPr>
        <a:xfrm>
          <a:off x="4044750" y="2533490"/>
          <a:ext cx="3466787" cy="31217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</a:t>
          </a:r>
          <a:b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школах, классах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5942" y="3264749"/>
        <a:ext cx="2124403" cy="1604654"/>
      </dsp:txXfrm>
    </dsp:sp>
    <dsp:sp modelId="{93040370-0C5E-430D-ADF2-0A891B796289}">
      <dsp:nvSpPr>
        <dsp:cNvPr id="0" name=""/>
        <dsp:cNvSpPr/>
      </dsp:nvSpPr>
      <dsp:spPr>
        <a:xfrm>
          <a:off x="1526425" y="2034764"/>
          <a:ext cx="3421294" cy="315226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Работодатели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9123" y="2833152"/>
        <a:ext cx="1755898" cy="1555487"/>
      </dsp:txXfrm>
    </dsp:sp>
    <dsp:sp modelId="{4B33E9B8-2909-4DB4-9906-B405EA6944CD}">
      <dsp:nvSpPr>
        <dsp:cNvPr id="0" name=""/>
        <dsp:cNvSpPr/>
      </dsp:nvSpPr>
      <dsp:spPr>
        <a:xfrm rot="1153897">
          <a:off x="3434092" y="295058"/>
          <a:ext cx="3206001" cy="303154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900000">
        <a:off x="4147609" y="949618"/>
        <a:ext cx="1778966" cy="1722427"/>
      </dsp:txXfrm>
    </dsp:sp>
    <dsp:sp modelId="{09D50351-C8C8-4C3F-8B9E-FF9CAEE7C790}">
      <dsp:nvSpPr>
        <dsp:cNvPr id="0" name=""/>
        <dsp:cNvSpPr/>
      </dsp:nvSpPr>
      <dsp:spPr>
        <a:xfrm>
          <a:off x="4752545" y="2508648"/>
          <a:ext cx="3844544" cy="3844544"/>
        </a:xfrm>
        <a:prstGeom prst="circularArrow">
          <a:avLst>
            <a:gd name="adj1" fmla="val 4687"/>
            <a:gd name="adj2" fmla="val 299029"/>
            <a:gd name="adj3" fmla="val 2539926"/>
            <a:gd name="adj4" fmla="val 1581100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9E4D7-732A-42F3-A791-C47586371B33}">
      <dsp:nvSpPr>
        <dsp:cNvPr id="0" name=""/>
        <dsp:cNvSpPr/>
      </dsp:nvSpPr>
      <dsp:spPr>
        <a:xfrm>
          <a:off x="1177419" y="1880345"/>
          <a:ext cx="2793301" cy="27933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156A7-021C-4E20-9D34-1CA3805E297B}">
      <dsp:nvSpPr>
        <dsp:cNvPr id="0" name=""/>
        <dsp:cNvSpPr/>
      </dsp:nvSpPr>
      <dsp:spPr>
        <a:xfrm>
          <a:off x="3304068" y="-188262"/>
          <a:ext cx="3011741" cy="30117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D8829-985D-4FE1-A8F3-6EC3BBA61D4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FB82F-BDAD-45B1-B613-03FBFC717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9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210462-608D-4108-9AB6-559A634941E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885EE9-6C0F-4177-8940-B0B11F0FE7C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679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5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11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13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16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EE4508C9-E4BE-4E51-9868-A75FDA60CE6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10E15A-7275-4FE1-9A20-B269807A18D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84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BB1BD38-6D97-4063-8261-B6954FFBDD59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B8A595B-81E4-472E-ABA5-AB1D470AE73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0544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15F6F98-C4B4-49CF-B6D5-2F0B861A9017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1797222-A8EF-4DF8-89F0-53A83B67B1A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0136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FB638A-7556-48DF-B13A-B6A78D460242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169F35E-7E28-433C-B959-C6219BDF32F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6037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7FB15F-F43D-4EAC-9018-8E1552949B9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0B78BB7-D588-451C-BE0D-AF0F966F0B3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7365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2974CE-EE54-4ADE-92DD-A538BCED69F3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1513436-9AF9-4327-86D9-8237CC82880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06111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9625B6-5938-4DB9-9D12-FDD8816216A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E1D51C5-709F-45A2-B61F-885685EEC9A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6256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4CFB78-1E4A-4CEE-9F90-A938C7FF167E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7E6568BC-9AE6-42AB-ABAE-8F967472A9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6862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0148F5-97E7-40BE-93B8-2BC0F78F5A10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E190F12-327C-4EE6-BF18-EF34EF8169A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17391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0DAC7BB-0523-49A2-86F0-A6DD6E14056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FDC39B-52E9-4E9C-A907-449C277EA9A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86586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C50D6C-F33C-43DF-9850-2B44A2B5D33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2E1E644-28F0-4CF4-8598-28C7529C75C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61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3495069E-BF9C-4C9C-A17B-B4FBCC0B079F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260BCD4-249D-44D0-B68E-CCADD6BEC47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8447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95F1B9-3E48-478C-9A59-5CD269102E5C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74FAE99-DA9D-4A46-8D41-5F9909FFA5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08727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3EDE-9AF3-44AD-A0C8-0D554C7B205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1BB62AD-93DE-4BE5-B8DC-49BA0BED8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6982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155CFE-D6A9-418C-BA38-F545A0D7270E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6749FB2-5304-4D38-BABA-D06D542B0D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636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EDFDC6F-4EDD-4CAA-8434-C3DDBEB4E4A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E297654-ED7B-4B48-91EB-DD2C3EA4B0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2467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BDA8209E-5BD6-4CC4-BE88-3C6C8B9B70A3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7D1DDB3-DDBA-4384-8FA2-C8DA589AAD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0209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AB0DB48-A1A4-4F71-AC5B-5DA6C8ED3E02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9414379-4713-4F9A-94E9-6D66FF5D17E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280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52F18410-775A-4DDF-AABB-51186B15FEBF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95F2B95-A8A5-499D-9B7A-AB4F36995D5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858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B7964D6-681C-48A5-B13A-DAAE814A592C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940FE33-BEAA-4BCE-934D-FFB8978ED2D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373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D948F413-F2FC-4880-B46E-7DFCF92C4DBB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CB870D4-C27C-4D65-80F6-EAD332D82B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8503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A30E5B3-1F01-42D3-A317-E021F2369549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071C72A-25C2-40BB-BF84-B012FF060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6059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3AB6E-4273-4681-8154-6CD1A97F1366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17973A-A4B1-471A-BC28-6F0453F792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6" r:id="rId1"/>
    <p:sldLayoutId id="2147485687" r:id="rId2"/>
    <p:sldLayoutId id="2147485688" r:id="rId3"/>
    <p:sldLayoutId id="2147485689" r:id="rId4"/>
    <p:sldLayoutId id="2147485690" r:id="rId5"/>
    <p:sldLayoutId id="2147485691" r:id="rId6"/>
    <p:sldLayoutId id="2147485692" r:id="rId7"/>
    <p:sldLayoutId id="2147485693" r:id="rId8"/>
    <p:sldLayoutId id="2147485694" r:id="rId9"/>
    <p:sldLayoutId id="2147485695" r:id="rId10"/>
    <p:sldLayoutId id="2147485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5943D4-9250-4925-8FD5-C8EFD2AC24B6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1FEBA4-0DF1-4A40-BCBE-1E9DFAD3BD1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rofsamoopredeleniye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27293" cy="252028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сопровождения профессионального самоопределения обучающихся с </a:t>
            </a: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  <a:b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09119"/>
            <a:ext cx="8134350" cy="2066305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Огановская Елена Юрьевна,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Опорного центра содействия профессиональному самоопределению детей и молодежи ГБНОУ ДУМ СПб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 2022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dirty="0">
              <a:solidFill>
                <a:schemeClr val="tx1"/>
              </a:solidFill>
            </a:endParaRPr>
          </a:p>
        </p:txBody>
      </p:sp>
      <p:pic>
        <p:nvPicPr>
          <p:cNvPr id="6451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98450"/>
            <a:ext cx="35528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Заголовок 1"/>
          <p:cNvSpPr>
            <a:spLocks noGrp="1"/>
          </p:cNvSpPr>
          <p:nvPr>
            <p:ph type="title"/>
          </p:nvPr>
        </p:nvSpPr>
        <p:spPr>
          <a:xfrm>
            <a:off x="2987824" y="146050"/>
            <a:ext cx="5627241" cy="1410741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Учебно-методические комплексы для реализации профориентационной работы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38733100"/>
              </p:ext>
            </p:extLst>
          </p:nvPr>
        </p:nvGraphicFramePr>
        <p:xfrm>
          <a:off x="467544" y="1844824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595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268969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Актуальная информация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учреждениях профессионального образования, высших учебных заведениях, принимающих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выпускников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28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Заголовок 1"/>
          <p:cNvSpPr>
            <a:spLocks noGrp="1"/>
          </p:cNvSpPr>
          <p:nvPr>
            <p:ph type="title"/>
          </p:nvPr>
        </p:nvSpPr>
        <p:spPr>
          <a:xfrm>
            <a:off x="2843808" y="146050"/>
            <a:ext cx="5771257" cy="1986806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профессионального образования для обучающихся </a:t>
            </a:r>
            <a:b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и инвалидностью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25032004"/>
              </p:ext>
            </p:extLst>
          </p:nvPr>
        </p:nvGraphicFramePr>
        <p:xfrm>
          <a:off x="467544" y="234888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948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18487" cy="420707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Трудоустройство обучающихся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998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 noChangeArrowheads="1"/>
          </p:cNvSpPr>
          <p:nvPr>
            <p:ph type="title" idx="4294967295"/>
          </p:nvPr>
        </p:nvSpPr>
        <p:spPr>
          <a:xfrm>
            <a:off x="3232368" y="173697"/>
            <a:ext cx="5444088" cy="80703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79" y="303090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88136770"/>
              </p:ext>
            </p:extLst>
          </p:nvPr>
        </p:nvGraphicFramePr>
        <p:xfrm>
          <a:off x="251520" y="1153990"/>
          <a:ext cx="889248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52905" y="2492896"/>
            <a:ext cx="2471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трудоустройстве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700808"/>
            <a:ext cx="2908840" cy="101566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занимающиеся трудоустройством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2964814"/>
            <a:ext cx="2279306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база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4901" y="5733256"/>
            <a:ext cx="2648938" cy="101566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Принимающие на работу выпускников с ОВЗ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32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Заголовок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5770562" cy="79208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36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 проблем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98334" cy="42484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Секция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00"/>
              </a:spcBef>
              <a:buNone/>
              <a:defRPr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00"/>
              </a:spcBef>
              <a:buNone/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«Особенности профориентации обучающихся с ОВЗ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инвалидностью в дополнительном образовании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35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649961" cy="6477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4000" b="1" kern="0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349593" y="1772816"/>
            <a:ext cx="8218487" cy="478313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Центр содействия 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 детей и молодежи ГБНОУ ДУМ СПб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Синопская наб., д. 64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altLang="ru-RU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(812) </a:t>
            </a:r>
            <a:r>
              <a:rPr lang="ru-RU" altLang="ru-RU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246-08-57</a:t>
            </a:r>
            <a:endParaRPr lang="ru-RU" altLang="ru-RU" sz="36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en-US" altLang="ru-RU" sz="3600" b="1" u="sng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profsamoopredeleniye@mail.ru</a:t>
            </a:r>
            <a:endParaRPr lang="ru-RU" altLang="ru-RU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Единая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профессионального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 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5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 noChangeArrowheads="1"/>
          </p:cNvSpPr>
          <p:nvPr>
            <p:ph type="title" idx="4294967295"/>
          </p:nvPr>
        </p:nvSpPr>
        <p:spPr>
          <a:xfrm>
            <a:off x="2771800" y="173697"/>
            <a:ext cx="6120680" cy="13148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сопровождения профессионального самоопределения 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79" y="303090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20037472"/>
              </p:ext>
            </p:extLst>
          </p:nvPr>
        </p:nvGraphicFramePr>
        <p:xfrm>
          <a:off x="251520" y="1153990"/>
          <a:ext cx="889248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52905" y="2788635"/>
            <a:ext cx="2471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865306"/>
            <a:ext cx="2908840" cy="13234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формам мероприятий, срокам, нозологическим группам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24331" y="3210382"/>
            <a:ext cx="2565648" cy="40011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ресурс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4901" y="5949280"/>
            <a:ext cx="2648938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центр – </a:t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площадка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7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388"/>
            <a:ext cx="25003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Заголовок 1"/>
          <p:cNvSpPr>
            <a:spLocks noGrp="1"/>
          </p:cNvSpPr>
          <p:nvPr>
            <p:ph type="title"/>
          </p:nvPr>
        </p:nvSpPr>
        <p:spPr>
          <a:xfrm>
            <a:off x="2987824" y="146050"/>
            <a:ext cx="5627241" cy="1410741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altLang="ru-RU" sz="28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сопровождения профессионального самоопределения </a:t>
            </a:r>
            <a:endParaRPr lang="ru-RU" alt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44842297"/>
              </p:ext>
            </p:extLst>
          </p:nvPr>
        </p:nvGraphicFramePr>
        <p:xfrm>
          <a:off x="467544" y="1844824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445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Профориентационная диагностика, адаптированная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8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4815"/>
            <a:ext cx="2500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59832" y="244099"/>
            <a:ext cx="5688632" cy="95410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диагностических мероприятий </a:t>
            </a:r>
            <a:endParaRPr lang="ru-RU" sz="28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16295739"/>
              </p:ext>
            </p:extLst>
          </p:nvPr>
        </p:nvGraphicFramePr>
        <p:xfrm>
          <a:off x="395536" y="1182688"/>
          <a:ext cx="8640960" cy="567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96315"/>
            <a:ext cx="993315" cy="146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12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Привлечение родителей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 сопровождения профессионального 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704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4815"/>
            <a:ext cx="2500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254782"/>
            <a:ext cx="5328592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</a:t>
            </a:r>
            <a:endParaRPr 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09282742"/>
              </p:ext>
            </p:extLst>
          </p:nvPr>
        </p:nvGraphicFramePr>
        <p:xfrm>
          <a:off x="395536" y="1182688"/>
          <a:ext cx="8640960" cy="541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336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Учебно-методические комплексы для реализации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сопровождения профессионального 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844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4497</TotalTime>
  <Words>254</Words>
  <Application>Microsoft Office PowerPoint</Application>
  <PresentationFormat>Экран (4:3)</PresentationFormat>
  <Paragraphs>72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3_Тема Office</vt:lpstr>
      <vt:lpstr>Актуальные проблемы сопровождения профессионального самоопределения обучающихся с ограниченными возможностями здоровья  и инвалидностью</vt:lpstr>
      <vt:lpstr>Актуальные проблемы</vt:lpstr>
      <vt:lpstr>Единая система сопровождения профессионального самоопределения </vt:lpstr>
      <vt:lpstr>Единая система сопровождения профессионального самоопределения </vt:lpstr>
      <vt:lpstr>Актуальные проблемы</vt:lpstr>
      <vt:lpstr>Презентация PowerPoint</vt:lpstr>
      <vt:lpstr>Актуальные проблемы</vt:lpstr>
      <vt:lpstr>Презентация PowerPoint</vt:lpstr>
      <vt:lpstr>Актуальные проблемы</vt:lpstr>
      <vt:lpstr>Учебно-методические комплексы для реализации профориентационной работы</vt:lpstr>
      <vt:lpstr>Актуальные проблемы</vt:lpstr>
      <vt:lpstr>Система профессионального образования для обучающихся  с ограниченными возможностями здоровья и инвалидностью</vt:lpstr>
      <vt:lpstr>Актуальные проблемы</vt:lpstr>
      <vt:lpstr>Трудоустройство</vt:lpstr>
      <vt:lpstr>Пути решения проблем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предметно-пространственной среды как основы индивидуального подхода к ребенку</dc:title>
  <dc:creator>ИМЦ</dc:creator>
  <cp:lastModifiedBy>user</cp:lastModifiedBy>
  <cp:revision>295</cp:revision>
  <cp:lastPrinted>2022-09-01T09:25:45Z</cp:lastPrinted>
  <dcterms:created xsi:type="dcterms:W3CDTF">2016-08-23T12:19:16Z</dcterms:created>
  <dcterms:modified xsi:type="dcterms:W3CDTF">2022-11-28T13:48:09Z</dcterms:modified>
</cp:coreProperties>
</file>