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6" r:id="rId2"/>
  </p:sldMasterIdLst>
  <p:notesMasterIdLst>
    <p:notesMasterId r:id="rId22"/>
  </p:notesMasterIdLst>
  <p:sldIdLst>
    <p:sldId id="256" r:id="rId3"/>
    <p:sldId id="318" r:id="rId4"/>
    <p:sldId id="302" r:id="rId5"/>
    <p:sldId id="301" r:id="rId6"/>
    <p:sldId id="300" r:id="rId7"/>
    <p:sldId id="311" r:id="rId8"/>
    <p:sldId id="312" r:id="rId9"/>
    <p:sldId id="319" r:id="rId10"/>
    <p:sldId id="314" r:id="rId11"/>
    <p:sldId id="303" r:id="rId12"/>
    <p:sldId id="306" r:id="rId13"/>
    <p:sldId id="304" r:id="rId14"/>
    <p:sldId id="305" r:id="rId15"/>
    <p:sldId id="307" r:id="rId16"/>
    <p:sldId id="308" r:id="rId17"/>
    <p:sldId id="309" r:id="rId18"/>
    <p:sldId id="310" r:id="rId19"/>
    <p:sldId id="320" r:id="rId20"/>
    <p:sldId id="32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8E30"/>
    <a:srgbClr val="00B22A"/>
    <a:srgbClr val="FF4D8B"/>
    <a:srgbClr val="E1E2E2"/>
    <a:srgbClr val="FFF300"/>
    <a:srgbClr val="7B5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253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память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79-4DAB-8EB1-42535487B3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внимание 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1.5</c:v>
                </c:pt>
                <c:pt idx="1">
                  <c:v>2.2000000000000002</c:v>
                </c:pt>
                <c:pt idx="2">
                  <c:v>2.2999999999999998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79-4DAB-8EB1-42535487B3A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мышление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A79-4DAB-8EB1-42535487B3A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логика 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A79-4DAB-8EB1-42535487B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013376"/>
        <c:axId val="183014912"/>
      </c:barChart>
      <c:catAx>
        <c:axId val="18301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014912"/>
        <c:crosses val="autoZero"/>
        <c:auto val="1"/>
        <c:lblAlgn val="ctr"/>
        <c:lblOffset val="100"/>
        <c:noMultiLvlLbl val="0"/>
      </c:catAx>
      <c:valAx>
        <c:axId val="18301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01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01F3B6-DF87-4624-8ACA-7CE0FA1C4BCF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1B5F127D-0DE7-4CB5-9C1F-6A0D2D248573}" type="pres">
      <dgm:prSet presAssocID="{6701F3B6-DF87-4624-8ACA-7CE0FA1C4BCF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15DB91C-9B32-4AC3-8A38-D2EBE8A85102}" type="presOf" srcId="{6701F3B6-DF87-4624-8ACA-7CE0FA1C4BCF}" destId="{1B5F127D-0DE7-4CB5-9C1F-6A0D2D248573}" srcOrd="0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168AC7-4B7F-4FD8-95F0-11DE3864C4EF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4A46AB07-1ACA-4ACF-9202-5036D7121A34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более18</a:t>
          </a:r>
        </a:p>
      </dgm:t>
    </dgm:pt>
    <dgm:pt modelId="{25347DB3-29C3-4F5C-824E-4AD4168BF3C4}" type="parTrans" cxnId="{2B4E12CD-80BD-42F5-A9FE-8DEFFDD02F0D}">
      <dgm:prSet/>
      <dgm:spPr/>
      <dgm:t>
        <a:bodyPr/>
        <a:lstStyle/>
        <a:p>
          <a:endParaRPr lang="ru-RU"/>
        </a:p>
      </dgm:t>
    </dgm:pt>
    <dgm:pt modelId="{A4F61CFB-2A33-4812-8CA5-1751AFE5D5FF}" type="sibTrans" cxnId="{2B4E12CD-80BD-42F5-A9FE-8DEFFDD02F0D}">
      <dgm:prSet/>
      <dgm:spPr/>
      <dgm:t>
        <a:bodyPr/>
        <a:lstStyle/>
        <a:p>
          <a:endParaRPr lang="ru-RU"/>
        </a:p>
      </dgm:t>
    </dgm:pt>
    <dgm:pt modelId="{704F4AD5-C6A2-41A5-A560-4D0116CDDB2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2800</a:t>
          </a:r>
        </a:p>
      </dgm:t>
    </dgm:pt>
    <dgm:pt modelId="{28272BC3-0F1C-4620-8042-ACB8CBD326DB}" type="parTrans" cxnId="{1FCD791A-C922-47C1-9DDA-396195E56D7B}">
      <dgm:prSet/>
      <dgm:spPr/>
      <dgm:t>
        <a:bodyPr/>
        <a:lstStyle/>
        <a:p>
          <a:endParaRPr lang="ru-RU"/>
        </a:p>
      </dgm:t>
    </dgm:pt>
    <dgm:pt modelId="{C6481E7D-5133-414C-A6CB-43E9AE38FB9F}" type="sibTrans" cxnId="{1FCD791A-C922-47C1-9DDA-396195E56D7B}">
      <dgm:prSet/>
      <dgm:spPr/>
      <dgm:t>
        <a:bodyPr/>
        <a:lstStyle/>
        <a:p>
          <a:endParaRPr lang="ru-RU"/>
        </a:p>
      </dgm:t>
    </dgm:pt>
    <dgm:pt modelId="{F0C04D7E-1C79-408B-8561-FE7ECCF32598}" type="pres">
      <dgm:prSet presAssocID="{E4168AC7-4B7F-4FD8-95F0-11DE3864C4EF}" presName="composite" presStyleCnt="0">
        <dgm:presLayoutVars>
          <dgm:chMax val="5"/>
          <dgm:dir/>
          <dgm:resizeHandles val="exact"/>
        </dgm:presLayoutVars>
      </dgm:prSet>
      <dgm:spPr/>
    </dgm:pt>
    <dgm:pt modelId="{31FDE303-AA71-4CCC-BACF-DA9DDCF3C26D}" type="pres">
      <dgm:prSet presAssocID="{4A46AB07-1ACA-4ACF-9202-5036D7121A34}" presName="circle1" presStyleLbl="lnNode1" presStyleIdx="0" presStyleCnt="2"/>
      <dgm:spPr>
        <a:solidFill>
          <a:srgbClr val="FFFF00"/>
        </a:solidFill>
      </dgm:spPr>
    </dgm:pt>
    <dgm:pt modelId="{12CB7A80-5F63-4BE4-8E2D-CA79E1F037AC}" type="pres">
      <dgm:prSet presAssocID="{4A46AB07-1ACA-4ACF-9202-5036D7121A34}" presName="text1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5215A-F65F-44C6-9946-9A9963ED4774}" type="pres">
      <dgm:prSet presAssocID="{4A46AB07-1ACA-4ACF-9202-5036D7121A34}" presName="line1" presStyleLbl="callout" presStyleIdx="0" presStyleCnt="4"/>
      <dgm:spPr>
        <a:ln>
          <a:solidFill>
            <a:schemeClr val="bg1"/>
          </a:solidFill>
        </a:ln>
      </dgm:spPr>
    </dgm:pt>
    <dgm:pt modelId="{46F3CA5C-7DA6-4675-AC35-5C5B7A71353A}" type="pres">
      <dgm:prSet presAssocID="{4A46AB07-1ACA-4ACF-9202-5036D7121A34}" presName="d1" presStyleLbl="callout" presStyleIdx="1" presStyleCnt="4"/>
      <dgm:spPr>
        <a:ln>
          <a:solidFill>
            <a:schemeClr val="bg1"/>
          </a:solidFill>
        </a:ln>
      </dgm:spPr>
    </dgm:pt>
    <dgm:pt modelId="{6FFC65F8-A412-40EF-86B8-8E8EFD4E94B9}" type="pres">
      <dgm:prSet presAssocID="{704F4AD5-C6A2-41A5-A560-4D0116CDDB21}" presName="circle2" presStyleLbl="lnNode1" presStyleIdx="1" presStyleCnt="2"/>
      <dgm:spPr>
        <a:solidFill>
          <a:srgbClr val="FF8E30"/>
        </a:solidFill>
      </dgm:spPr>
    </dgm:pt>
    <dgm:pt modelId="{1C91388F-7F8B-42F9-8209-700BD7B95A1F}" type="pres">
      <dgm:prSet presAssocID="{704F4AD5-C6A2-41A5-A560-4D0116CDDB21}" presName="text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7C140-C10D-472C-8C63-E0B010FC89E5}" type="pres">
      <dgm:prSet presAssocID="{704F4AD5-C6A2-41A5-A560-4D0116CDDB21}" presName="line2" presStyleLbl="callout" presStyleIdx="2" presStyleCnt="4"/>
      <dgm:spPr>
        <a:ln>
          <a:solidFill>
            <a:schemeClr val="bg1"/>
          </a:solidFill>
        </a:ln>
      </dgm:spPr>
    </dgm:pt>
    <dgm:pt modelId="{D3270D1D-C1A8-46B3-BD5F-E020A2F11403}" type="pres">
      <dgm:prSet presAssocID="{704F4AD5-C6A2-41A5-A560-4D0116CDDB21}" presName="d2" presStyleLbl="callout" presStyleIdx="3" presStyleCnt="4"/>
      <dgm:spPr>
        <a:ln>
          <a:solidFill>
            <a:schemeClr val="bg1"/>
          </a:solidFill>
        </a:ln>
      </dgm:spPr>
    </dgm:pt>
  </dgm:ptLst>
  <dgm:cxnLst>
    <dgm:cxn modelId="{1FCD791A-C922-47C1-9DDA-396195E56D7B}" srcId="{E4168AC7-4B7F-4FD8-95F0-11DE3864C4EF}" destId="{704F4AD5-C6A2-41A5-A560-4D0116CDDB21}" srcOrd="1" destOrd="0" parTransId="{28272BC3-0F1C-4620-8042-ACB8CBD326DB}" sibTransId="{C6481E7D-5133-414C-A6CB-43E9AE38FB9F}"/>
    <dgm:cxn modelId="{1D056151-B125-4049-B3FE-11C397330179}" type="presOf" srcId="{704F4AD5-C6A2-41A5-A560-4D0116CDDB21}" destId="{1C91388F-7F8B-42F9-8209-700BD7B95A1F}" srcOrd="0" destOrd="0" presId="urn:microsoft.com/office/officeart/2005/8/layout/target1"/>
    <dgm:cxn modelId="{76A9B0DF-7B0C-4F10-9270-38F7EDCC9F21}" type="presOf" srcId="{E4168AC7-4B7F-4FD8-95F0-11DE3864C4EF}" destId="{F0C04D7E-1C79-408B-8561-FE7ECCF32598}" srcOrd="0" destOrd="0" presId="urn:microsoft.com/office/officeart/2005/8/layout/target1"/>
    <dgm:cxn modelId="{6FCE603B-D3EA-4FEA-ADAF-E470324A932C}" type="presOf" srcId="{4A46AB07-1ACA-4ACF-9202-5036D7121A34}" destId="{12CB7A80-5F63-4BE4-8E2D-CA79E1F037AC}" srcOrd="0" destOrd="0" presId="urn:microsoft.com/office/officeart/2005/8/layout/target1"/>
    <dgm:cxn modelId="{2B4E12CD-80BD-42F5-A9FE-8DEFFDD02F0D}" srcId="{E4168AC7-4B7F-4FD8-95F0-11DE3864C4EF}" destId="{4A46AB07-1ACA-4ACF-9202-5036D7121A34}" srcOrd="0" destOrd="0" parTransId="{25347DB3-29C3-4F5C-824E-4AD4168BF3C4}" sibTransId="{A4F61CFB-2A33-4812-8CA5-1751AFE5D5FF}"/>
    <dgm:cxn modelId="{F06B40BA-4D07-4633-BC7B-C05B870C427B}" type="presParOf" srcId="{F0C04D7E-1C79-408B-8561-FE7ECCF32598}" destId="{31FDE303-AA71-4CCC-BACF-DA9DDCF3C26D}" srcOrd="0" destOrd="0" presId="urn:microsoft.com/office/officeart/2005/8/layout/target1"/>
    <dgm:cxn modelId="{9B586CCE-A3CA-4190-99D0-9942E5F98ACE}" type="presParOf" srcId="{F0C04D7E-1C79-408B-8561-FE7ECCF32598}" destId="{12CB7A80-5F63-4BE4-8E2D-CA79E1F037AC}" srcOrd="1" destOrd="0" presId="urn:microsoft.com/office/officeart/2005/8/layout/target1"/>
    <dgm:cxn modelId="{ABB636E8-395D-4F87-B0F1-AB01A1FFFFE3}" type="presParOf" srcId="{F0C04D7E-1C79-408B-8561-FE7ECCF32598}" destId="{28E5215A-F65F-44C6-9946-9A9963ED4774}" srcOrd="2" destOrd="0" presId="urn:microsoft.com/office/officeart/2005/8/layout/target1"/>
    <dgm:cxn modelId="{2786B140-CC5F-44D2-85CB-9EBCBDCA809D}" type="presParOf" srcId="{F0C04D7E-1C79-408B-8561-FE7ECCF32598}" destId="{46F3CA5C-7DA6-4675-AC35-5C5B7A71353A}" srcOrd="3" destOrd="0" presId="urn:microsoft.com/office/officeart/2005/8/layout/target1"/>
    <dgm:cxn modelId="{FFF9646B-DDA3-46BB-9498-69154D9AD406}" type="presParOf" srcId="{F0C04D7E-1C79-408B-8561-FE7ECCF32598}" destId="{6FFC65F8-A412-40EF-86B8-8E8EFD4E94B9}" srcOrd="4" destOrd="0" presId="urn:microsoft.com/office/officeart/2005/8/layout/target1"/>
    <dgm:cxn modelId="{AB495C91-A729-4AFE-BBF0-EBF06D60ACB5}" type="presParOf" srcId="{F0C04D7E-1C79-408B-8561-FE7ECCF32598}" destId="{1C91388F-7F8B-42F9-8209-700BD7B95A1F}" srcOrd="5" destOrd="0" presId="urn:microsoft.com/office/officeart/2005/8/layout/target1"/>
    <dgm:cxn modelId="{0D905CAF-0E44-4F8F-832F-6F583F2A5469}" type="presParOf" srcId="{F0C04D7E-1C79-408B-8561-FE7ECCF32598}" destId="{6B87C140-C10D-472C-8C63-E0B010FC89E5}" srcOrd="6" destOrd="0" presId="urn:microsoft.com/office/officeart/2005/8/layout/target1"/>
    <dgm:cxn modelId="{10DB2C30-6AC5-481E-AAC1-4DB79A697C9A}" type="presParOf" srcId="{F0C04D7E-1C79-408B-8561-FE7ECCF32598}" destId="{D3270D1D-C1A8-46B3-BD5F-E020A2F11403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74D7B7-BFF3-4C9D-8685-4E3BAA1FD223}" type="doc">
      <dgm:prSet loTypeId="urn:microsoft.com/office/officeart/2005/8/layout/radial4" loCatId="relationship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C7FE5D4-3DFA-4111-AF06-B0ADFFDA03C9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обучение </a:t>
          </a:r>
          <a:r>
            <a:rPr lang="ru-RU" dirty="0"/>
            <a:t>и </a:t>
          </a:r>
          <a:r>
            <a:rPr lang="ru-RU" dirty="0" smtClean="0"/>
            <a:t>воспитание </a:t>
          </a:r>
          <a:r>
            <a:rPr lang="ru-RU" dirty="0"/>
            <a:t>подстраивается под ребенка</a:t>
          </a:r>
        </a:p>
      </dgm:t>
    </dgm:pt>
    <dgm:pt modelId="{DE40F873-D819-43E6-8A8A-65FBC1C5E928}" type="parTrans" cxnId="{9E9D5897-83EB-49A4-A004-C128F12FF496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7A328BEE-9B6E-4A29-B094-B74AB4194BF5}" type="sibTrans" cxnId="{9E9D5897-83EB-49A4-A004-C128F12FF496}">
      <dgm:prSet/>
      <dgm:spPr/>
      <dgm:t>
        <a:bodyPr/>
        <a:lstStyle/>
        <a:p>
          <a:endParaRPr lang="ru-RU"/>
        </a:p>
      </dgm:t>
    </dgm:pt>
    <dgm:pt modelId="{97940071-7D8A-4AFE-ABA2-1EAF5519DE96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/>
            <a:t>признание особенностей развития ребенка и его способности к обучению</a:t>
          </a:r>
        </a:p>
      </dgm:t>
    </dgm:pt>
    <dgm:pt modelId="{8C628AE8-9710-4C8F-87ED-3C0F25434F0C}" type="parTrans" cxnId="{DA452316-EC0F-41FF-9128-976901E7411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FD5EAD9-C0BA-4FB7-BBC6-DFB76C9F87A1}" type="sibTrans" cxnId="{DA452316-EC0F-41FF-9128-976901E7411D}">
      <dgm:prSet/>
      <dgm:spPr/>
      <dgm:t>
        <a:bodyPr/>
        <a:lstStyle/>
        <a:p>
          <a:endParaRPr lang="ru-RU"/>
        </a:p>
      </dgm:t>
    </dgm:pt>
    <dgm:pt modelId="{153673A5-A900-4749-8419-24A9E6ED4471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/>
            <a:t>обеспечение равного доступа к получению того или иного вида образования</a:t>
          </a:r>
        </a:p>
      </dgm:t>
    </dgm:pt>
    <dgm:pt modelId="{F262DDD8-CC50-4E2E-BC6C-38725DE6EE66}" type="parTrans" cxnId="{66EA9A48-6A74-41D6-AED9-A21F803DD1F9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8BBAAB4B-0842-401D-9FA6-41A70A17438F}" type="sibTrans" cxnId="{66EA9A48-6A74-41D6-AED9-A21F803DD1F9}">
      <dgm:prSet/>
      <dgm:spPr/>
      <dgm:t>
        <a:bodyPr/>
        <a:lstStyle/>
        <a:p>
          <a:endParaRPr lang="ru-RU"/>
        </a:p>
      </dgm:t>
    </dgm:pt>
    <dgm:pt modelId="{72E69ECD-C94B-4D74-9C84-856F34C494EB}">
      <dgm:prSet phldrT="[Текст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8688413-525C-45AA-8721-599D4468CEDD}" type="sibTrans" cxnId="{E16655F9-BB0D-43B6-A203-AE434640C85B}">
      <dgm:prSet/>
      <dgm:spPr/>
      <dgm:t>
        <a:bodyPr/>
        <a:lstStyle/>
        <a:p>
          <a:endParaRPr lang="ru-RU"/>
        </a:p>
      </dgm:t>
    </dgm:pt>
    <dgm:pt modelId="{6947585A-CCC5-4650-8364-BFA6F901C4C0}" type="parTrans" cxnId="{E16655F9-BB0D-43B6-A203-AE434640C85B}">
      <dgm:prSet/>
      <dgm:spPr/>
      <dgm:t>
        <a:bodyPr/>
        <a:lstStyle/>
        <a:p>
          <a:endParaRPr lang="ru-RU"/>
        </a:p>
      </dgm:t>
    </dgm:pt>
    <dgm:pt modelId="{9CE4E713-4428-46D5-86BE-475DBCFEE1D1}" type="pres">
      <dgm:prSet presAssocID="{7D74D7B7-BFF3-4C9D-8685-4E3BAA1FD2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56F27D-F856-4BFA-83BB-8315BCB4C79E}" type="pres">
      <dgm:prSet presAssocID="{72E69ECD-C94B-4D74-9C84-856F34C494EB}" presName="centerShape" presStyleLbl="node0" presStyleIdx="0" presStyleCnt="1"/>
      <dgm:spPr/>
      <dgm:t>
        <a:bodyPr/>
        <a:lstStyle/>
        <a:p>
          <a:endParaRPr lang="ru-RU"/>
        </a:p>
      </dgm:t>
    </dgm:pt>
    <dgm:pt modelId="{FB1416C8-E206-466D-9DEC-251E82FB5251}" type="pres">
      <dgm:prSet presAssocID="{DE40F873-D819-43E6-8A8A-65FBC1C5E928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190097DD-158C-4700-938B-7AE02F16453D}" type="pres">
      <dgm:prSet presAssocID="{AC7FE5D4-3DFA-4111-AF06-B0ADFFDA03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0B5EE-3495-44EE-A237-FC9B757AC2DD}" type="pres">
      <dgm:prSet presAssocID="{8C628AE8-9710-4C8F-87ED-3C0F25434F0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A1B956FC-07AD-4D08-8041-02491A699355}" type="pres">
      <dgm:prSet presAssocID="{97940071-7D8A-4AFE-ABA2-1EAF5519DE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A36FA-989A-401F-BA30-3FE03A1B9DE2}" type="pres">
      <dgm:prSet presAssocID="{F262DDD8-CC50-4E2E-BC6C-38725DE6EE6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5D3BBCA5-226C-403B-9822-39589A31C982}" type="pres">
      <dgm:prSet presAssocID="{153673A5-A900-4749-8419-24A9E6ED44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C374C0-3035-43AF-BB12-65E1FE287EAE}" type="presOf" srcId="{F262DDD8-CC50-4E2E-BC6C-38725DE6EE66}" destId="{FC7A36FA-989A-401F-BA30-3FE03A1B9DE2}" srcOrd="0" destOrd="0" presId="urn:microsoft.com/office/officeart/2005/8/layout/radial4"/>
    <dgm:cxn modelId="{1B1CA409-1B52-4922-8E98-DB26FDAD62CD}" type="presOf" srcId="{97940071-7D8A-4AFE-ABA2-1EAF5519DE96}" destId="{A1B956FC-07AD-4D08-8041-02491A699355}" srcOrd="0" destOrd="0" presId="urn:microsoft.com/office/officeart/2005/8/layout/radial4"/>
    <dgm:cxn modelId="{66EA9A48-6A74-41D6-AED9-A21F803DD1F9}" srcId="{72E69ECD-C94B-4D74-9C84-856F34C494EB}" destId="{153673A5-A900-4749-8419-24A9E6ED4471}" srcOrd="2" destOrd="0" parTransId="{F262DDD8-CC50-4E2E-BC6C-38725DE6EE66}" sibTransId="{8BBAAB4B-0842-401D-9FA6-41A70A17438F}"/>
    <dgm:cxn modelId="{E913D72A-E154-4B96-88AA-7F005E9FDF01}" type="presOf" srcId="{DE40F873-D819-43E6-8A8A-65FBC1C5E928}" destId="{FB1416C8-E206-466D-9DEC-251E82FB5251}" srcOrd="0" destOrd="0" presId="urn:microsoft.com/office/officeart/2005/8/layout/radial4"/>
    <dgm:cxn modelId="{E16655F9-BB0D-43B6-A203-AE434640C85B}" srcId="{7D74D7B7-BFF3-4C9D-8685-4E3BAA1FD223}" destId="{72E69ECD-C94B-4D74-9C84-856F34C494EB}" srcOrd="0" destOrd="0" parTransId="{6947585A-CCC5-4650-8364-BFA6F901C4C0}" sibTransId="{08688413-525C-45AA-8721-599D4468CEDD}"/>
    <dgm:cxn modelId="{86476B77-DB3F-48A6-851A-C4CFDCF1FB4B}" type="presOf" srcId="{72E69ECD-C94B-4D74-9C84-856F34C494EB}" destId="{7856F27D-F856-4BFA-83BB-8315BCB4C79E}" srcOrd="0" destOrd="0" presId="urn:microsoft.com/office/officeart/2005/8/layout/radial4"/>
    <dgm:cxn modelId="{5E353A51-3832-467C-BA42-16C7F52326D7}" type="presOf" srcId="{AC7FE5D4-3DFA-4111-AF06-B0ADFFDA03C9}" destId="{190097DD-158C-4700-938B-7AE02F16453D}" srcOrd="0" destOrd="0" presId="urn:microsoft.com/office/officeart/2005/8/layout/radial4"/>
    <dgm:cxn modelId="{9E9D5897-83EB-49A4-A004-C128F12FF496}" srcId="{72E69ECD-C94B-4D74-9C84-856F34C494EB}" destId="{AC7FE5D4-3DFA-4111-AF06-B0ADFFDA03C9}" srcOrd="0" destOrd="0" parTransId="{DE40F873-D819-43E6-8A8A-65FBC1C5E928}" sibTransId="{7A328BEE-9B6E-4A29-B094-B74AB4194BF5}"/>
    <dgm:cxn modelId="{FE4EFAB8-45F7-4758-BD63-1EDAC09594C0}" type="presOf" srcId="{8C628AE8-9710-4C8F-87ED-3C0F25434F0C}" destId="{FE50B5EE-3495-44EE-A237-FC9B757AC2DD}" srcOrd="0" destOrd="0" presId="urn:microsoft.com/office/officeart/2005/8/layout/radial4"/>
    <dgm:cxn modelId="{CE9F24A8-4A3D-4D00-8994-667327E23B8E}" type="presOf" srcId="{7D74D7B7-BFF3-4C9D-8685-4E3BAA1FD223}" destId="{9CE4E713-4428-46D5-86BE-475DBCFEE1D1}" srcOrd="0" destOrd="0" presId="urn:microsoft.com/office/officeart/2005/8/layout/radial4"/>
    <dgm:cxn modelId="{DA452316-EC0F-41FF-9128-976901E7411D}" srcId="{72E69ECD-C94B-4D74-9C84-856F34C494EB}" destId="{97940071-7D8A-4AFE-ABA2-1EAF5519DE96}" srcOrd="1" destOrd="0" parTransId="{8C628AE8-9710-4C8F-87ED-3C0F25434F0C}" sibTransId="{DFD5EAD9-C0BA-4FB7-BBC6-DFB76C9F87A1}"/>
    <dgm:cxn modelId="{A80BF544-B43A-461D-96F5-7A6F2931229E}" type="presOf" srcId="{153673A5-A900-4749-8419-24A9E6ED4471}" destId="{5D3BBCA5-226C-403B-9822-39589A31C982}" srcOrd="0" destOrd="0" presId="urn:microsoft.com/office/officeart/2005/8/layout/radial4"/>
    <dgm:cxn modelId="{7FD014FC-8523-446D-B7C3-BC54469B82B3}" type="presParOf" srcId="{9CE4E713-4428-46D5-86BE-475DBCFEE1D1}" destId="{7856F27D-F856-4BFA-83BB-8315BCB4C79E}" srcOrd="0" destOrd="0" presId="urn:microsoft.com/office/officeart/2005/8/layout/radial4"/>
    <dgm:cxn modelId="{A493397F-9C86-482E-B9D4-1E8DC51B0E48}" type="presParOf" srcId="{9CE4E713-4428-46D5-86BE-475DBCFEE1D1}" destId="{FB1416C8-E206-466D-9DEC-251E82FB5251}" srcOrd="1" destOrd="0" presId="urn:microsoft.com/office/officeart/2005/8/layout/radial4"/>
    <dgm:cxn modelId="{8291C7D2-E102-4593-AA5F-1BD5E9011D6D}" type="presParOf" srcId="{9CE4E713-4428-46D5-86BE-475DBCFEE1D1}" destId="{190097DD-158C-4700-938B-7AE02F16453D}" srcOrd="2" destOrd="0" presId="urn:microsoft.com/office/officeart/2005/8/layout/radial4"/>
    <dgm:cxn modelId="{84E4E04A-E6C0-42BC-9E2A-5BA863F8D012}" type="presParOf" srcId="{9CE4E713-4428-46D5-86BE-475DBCFEE1D1}" destId="{FE50B5EE-3495-44EE-A237-FC9B757AC2DD}" srcOrd="3" destOrd="0" presId="urn:microsoft.com/office/officeart/2005/8/layout/radial4"/>
    <dgm:cxn modelId="{5AA95E0D-4C78-439E-B420-8DB94D31CF14}" type="presParOf" srcId="{9CE4E713-4428-46D5-86BE-475DBCFEE1D1}" destId="{A1B956FC-07AD-4D08-8041-02491A699355}" srcOrd="4" destOrd="0" presId="urn:microsoft.com/office/officeart/2005/8/layout/radial4"/>
    <dgm:cxn modelId="{8B82BA8D-DEC6-423F-9691-14D26BF0EDB6}" type="presParOf" srcId="{9CE4E713-4428-46D5-86BE-475DBCFEE1D1}" destId="{FC7A36FA-989A-401F-BA30-3FE03A1B9DE2}" srcOrd="5" destOrd="0" presId="urn:microsoft.com/office/officeart/2005/8/layout/radial4"/>
    <dgm:cxn modelId="{1A48FCE0-2B10-40B2-9889-203548095D78}" type="presParOf" srcId="{9CE4E713-4428-46D5-86BE-475DBCFEE1D1}" destId="{5D3BBCA5-226C-403B-9822-39589A31C98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BDE8D-D052-47B0-BE90-20A67D713D5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5C56D9-1626-4EBD-87FC-43B7C20414EC}" type="pres">
      <dgm:prSet presAssocID="{CE0BDE8D-D052-47B0-BE90-20A67D713D51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</dgm:ptLst>
  <dgm:cxnLst>
    <dgm:cxn modelId="{7A6B7465-0B48-4A5C-9154-167FCCFA9429}" type="presOf" srcId="{CE0BDE8D-D052-47B0-BE90-20A67D713D51}" destId="{6F5C56D9-1626-4EBD-87FC-43B7C20414EC}" srcOrd="0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D5CD2F-5775-44DC-A0BF-87BB37436A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B6E2A0-60E0-4011-87CC-33ECC0DA2BA2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раннее выявление и </a:t>
          </a:r>
          <a:r>
            <a:rPr lang="ru-RU" b="1" dirty="0" smtClean="0">
              <a:solidFill>
                <a:schemeClr val="bg1"/>
              </a:solidFill>
            </a:rPr>
            <a:t>начало </a:t>
          </a:r>
          <a:r>
            <a:rPr lang="ru-RU" b="1" dirty="0">
              <a:solidFill>
                <a:schemeClr val="bg1"/>
              </a:solidFill>
            </a:rPr>
            <a:t>целенаправленной развивающей работы</a:t>
          </a:r>
        </a:p>
      </dgm:t>
    </dgm:pt>
    <dgm:pt modelId="{E2CCD195-4896-4700-B455-44F0F10B7AA9}" type="parTrans" cxnId="{729D100E-B51F-4559-8B42-7A6E6D084813}">
      <dgm:prSet/>
      <dgm:spPr/>
      <dgm:t>
        <a:bodyPr/>
        <a:lstStyle/>
        <a:p>
          <a:endParaRPr lang="ru-RU"/>
        </a:p>
      </dgm:t>
    </dgm:pt>
    <dgm:pt modelId="{295CD845-551D-4C02-9697-5A479EF0D6BA}" type="sibTrans" cxnId="{729D100E-B51F-4559-8B42-7A6E6D084813}">
      <dgm:prSet/>
      <dgm:spPr/>
      <dgm:t>
        <a:bodyPr/>
        <a:lstStyle/>
        <a:p>
          <a:endParaRPr lang="ru-RU"/>
        </a:p>
      </dgm:t>
    </dgm:pt>
    <dgm:pt modelId="{97B5A00E-167C-4097-B132-33344458F507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определение содержания и методов обучения и воспитания</a:t>
          </a:r>
        </a:p>
      </dgm:t>
    </dgm:pt>
    <dgm:pt modelId="{377FFB0C-D8CB-4D00-ACB2-1BC96ED4807C}" type="parTrans" cxnId="{1809595E-70D9-4606-B3A1-75E9E3332761}">
      <dgm:prSet/>
      <dgm:spPr/>
      <dgm:t>
        <a:bodyPr/>
        <a:lstStyle/>
        <a:p>
          <a:endParaRPr lang="ru-RU"/>
        </a:p>
      </dgm:t>
    </dgm:pt>
    <dgm:pt modelId="{3AA490F7-D8FF-45AB-A8A2-535CDB79D4E2}" type="sibTrans" cxnId="{1809595E-70D9-4606-B3A1-75E9E3332761}">
      <dgm:prSet/>
      <dgm:spPr/>
      <dgm:t>
        <a:bodyPr/>
        <a:lstStyle/>
        <a:p>
          <a:endParaRPr lang="ru-RU"/>
        </a:p>
      </dgm:t>
    </dgm:pt>
    <dgm:pt modelId="{4E3C9FB7-6BD7-468D-92D8-70C293EC2DBD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реализация единства требований к воспитанию и обучению ребенка в семье и в Центре внешкольной работы</a:t>
          </a:r>
        </a:p>
      </dgm:t>
    </dgm:pt>
    <dgm:pt modelId="{5B35505F-505A-4FA2-B5EC-E5FF8AF13F4A}" type="parTrans" cxnId="{0044AA54-0176-4122-848A-48123518E1B4}">
      <dgm:prSet/>
      <dgm:spPr/>
      <dgm:t>
        <a:bodyPr/>
        <a:lstStyle/>
        <a:p>
          <a:endParaRPr lang="ru-RU"/>
        </a:p>
      </dgm:t>
    </dgm:pt>
    <dgm:pt modelId="{8A2F1332-AE44-489E-AA1E-4C4C97CF904F}" type="sibTrans" cxnId="{0044AA54-0176-4122-848A-48123518E1B4}">
      <dgm:prSet/>
      <dgm:spPr/>
      <dgm:t>
        <a:bodyPr/>
        <a:lstStyle/>
        <a:p>
          <a:endParaRPr lang="ru-RU"/>
        </a:p>
      </dgm:t>
    </dgm:pt>
    <dgm:pt modelId="{D9D4DCAE-4F49-4389-AF38-28F5F6AF7490}">
      <dgm:prSet phldrT="[Текст]"/>
      <dgm:spPr>
        <a:solidFill>
          <a:srgbClr val="FF4D8B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комплексная реабилитация ребенка с нарушениями в развитии</a:t>
          </a:r>
        </a:p>
      </dgm:t>
    </dgm:pt>
    <dgm:pt modelId="{405CC84D-AC3E-4335-ACD3-6984AD33BE40}" type="parTrans" cxnId="{908721B1-8897-492A-8A9E-840F21FEA12F}">
      <dgm:prSet/>
      <dgm:spPr/>
      <dgm:t>
        <a:bodyPr/>
        <a:lstStyle/>
        <a:p>
          <a:endParaRPr lang="ru-RU"/>
        </a:p>
      </dgm:t>
    </dgm:pt>
    <dgm:pt modelId="{9F3DF9D2-985A-4752-A4CA-C56769FD8353}" type="sibTrans" cxnId="{908721B1-8897-492A-8A9E-840F21FEA12F}">
      <dgm:prSet/>
      <dgm:spPr/>
      <dgm:t>
        <a:bodyPr/>
        <a:lstStyle/>
        <a:p>
          <a:endParaRPr lang="ru-RU"/>
        </a:p>
      </dgm:t>
    </dgm:pt>
    <dgm:pt modelId="{9534D5E8-0E53-400E-A5CE-2831261B842E}" type="pres">
      <dgm:prSet presAssocID="{38D5CD2F-5775-44DC-A0BF-87BB37436A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404F67-5C50-45D2-9492-B28E86ACE5E8}" type="pres">
      <dgm:prSet presAssocID="{38D5CD2F-5775-44DC-A0BF-87BB37436A84}" presName="Name1" presStyleCnt="0"/>
      <dgm:spPr/>
    </dgm:pt>
    <dgm:pt modelId="{FF9E9FB9-F763-4DD7-8313-B7B8E758292D}" type="pres">
      <dgm:prSet presAssocID="{38D5CD2F-5775-44DC-A0BF-87BB37436A84}" presName="cycle" presStyleCnt="0"/>
      <dgm:spPr/>
    </dgm:pt>
    <dgm:pt modelId="{CBBF2251-1B32-4714-A17E-F59EEF9A85D4}" type="pres">
      <dgm:prSet presAssocID="{38D5CD2F-5775-44DC-A0BF-87BB37436A84}" presName="srcNode" presStyleLbl="node1" presStyleIdx="0" presStyleCnt="4"/>
      <dgm:spPr/>
    </dgm:pt>
    <dgm:pt modelId="{1DC87406-43A2-45AB-8B5F-4E3A381717CF}" type="pres">
      <dgm:prSet presAssocID="{38D5CD2F-5775-44DC-A0BF-87BB37436A84}" presName="conn" presStyleLbl="parChTrans1D2" presStyleIdx="0" presStyleCnt="1"/>
      <dgm:spPr/>
      <dgm:t>
        <a:bodyPr/>
        <a:lstStyle/>
        <a:p>
          <a:endParaRPr lang="ru-RU"/>
        </a:p>
      </dgm:t>
    </dgm:pt>
    <dgm:pt modelId="{FD62064F-4C58-4E71-B0AB-A4FE8FA733BD}" type="pres">
      <dgm:prSet presAssocID="{38D5CD2F-5775-44DC-A0BF-87BB37436A84}" presName="extraNode" presStyleLbl="node1" presStyleIdx="0" presStyleCnt="4"/>
      <dgm:spPr/>
    </dgm:pt>
    <dgm:pt modelId="{9C24C299-2C49-4FD4-B548-C1F4F8C86FC2}" type="pres">
      <dgm:prSet presAssocID="{38D5CD2F-5775-44DC-A0BF-87BB37436A84}" presName="dstNode" presStyleLbl="node1" presStyleIdx="0" presStyleCnt="4"/>
      <dgm:spPr/>
    </dgm:pt>
    <dgm:pt modelId="{9A434DFE-80C5-4F4E-AC81-17388CE7D31F}" type="pres">
      <dgm:prSet presAssocID="{2AB6E2A0-60E0-4011-87CC-33ECC0DA2BA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507E6-94F7-4296-BC21-4AC726099A01}" type="pres">
      <dgm:prSet presAssocID="{2AB6E2A0-60E0-4011-87CC-33ECC0DA2BA2}" presName="accent_1" presStyleCnt="0"/>
      <dgm:spPr/>
    </dgm:pt>
    <dgm:pt modelId="{4EB0B942-5F10-4848-ADD4-DE21E82FEC61}" type="pres">
      <dgm:prSet presAssocID="{2AB6E2A0-60E0-4011-87CC-33ECC0DA2BA2}" presName="accentRepeatNode" presStyleLbl="solidFgAcc1" presStyleIdx="0" presStyleCnt="4"/>
      <dgm:spPr/>
    </dgm:pt>
    <dgm:pt modelId="{ED99ABE7-173E-41DF-A053-A83335D3A6A8}" type="pres">
      <dgm:prSet presAssocID="{97B5A00E-167C-4097-B132-33344458F50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97186-78D4-4C81-828C-F3C8039C2C4F}" type="pres">
      <dgm:prSet presAssocID="{97B5A00E-167C-4097-B132-33344458F507}" presName="accent_2" presStyleCnt="0"/>
      <dgm:spPr/>
    </dgm:pt>
    <dgm:pt modelId="{BFC7695E-A722-4C2D-83A6-FF735CB6C365}" type="pres">
      <dgm:prSet presAssocID="{97B5A00E-167C-4097-B132-33344458F507}" presName="accentRepeatNode" presStyleLbl="solidFgAcc1" presStyleIdx="1" presStyleCnt="4"/>
      <dgm:spPr/>
    </dgm:pt>
    <dgm:pt modelId="{A63A86B8-2219-4B49-8DE5-4FB74829859F}" type="pres">
      <dgm:prSet presAssocID="{4E3C9FB7-6BD7-468D-92D8-70C293EC2DB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4B250-E3AB-42A7-B16A-5783902B7662}" type="pres">
      <dgm:prSet presAssocID="{4E3C9FB7-6BD7-468D-92D8-70C293EC2DBD}" presName="accent_3" presStyleCnt="0"/>
      <dgm:spPr/>
    </dgm:pt>
    <dgm:pt modelId="{38E256D2-9CC9-4E66-B476-FC385E50E727}" type="pres">
      <dgm:prSet presAssocID="{4E3C9FB7-6BD7-468D-92D8-70C293EC2DBD}" presName="accentRepeatNode" presStyleLbl="solidFgAcc1" presStyleIdx="2" presStyleCnt="4"/>
      <dgm:spPr/>
    </dgm:pt>
    <dgm:pt modelId="{176EEADD-B1AD-48D4-9066-DF33D41446A4}" type="pres">
      <dgm:prSet presAssocID="{D9D4DCAE-4F49-4389-AF38-28F5F6AF749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007F0-5531-4DCA-8D64-1BEE09FC1E2B}" type="pres">
      <dgm:prSet presAssocID="{D9D4DCAE-4F49-4389-AF38-28F5F6AF7490}" presName="accent_4" presStyleCnt="0"/>
      <dgm:spPr/>
    </dgm:pt>
    <dgm:pt modelId="{B98FCF16-492E-4ADE-A58C-ADE6D7B8531F}" type="pres">
      <dgm:prSet presAssocID="{D9D4DCAE-4F49-4389-AF38-28F5F6AF7490}" presName="accentRepeatNode" presStyleLbl="solidFgAcc1" presStyleIdx="3" presStyleCnt="4"/>
      <dgm:spPr/>
    </dgm:pt>
  </dgm:ptLst>
  <dgm:cxnLst>
    <dgm:cxn modelId="{0F71C975-89DE-4AAF-8655-F0A9A6698C3E}" type="presOf" srcId="{D9D4DCAE-4F49-4389-AF38-28F5F6AF7490}" destId="{176EEADD-B1AD-48D4-9066-DF33D41446A4}" srcOrd="0" destOrd="0" presId="urn:microsoft.com/office/officeart/2008/layout/VerticalCurvedList"/>
    <dgm:cxn modelId="{078FFDD5-6FB1-4D26-8E43-4FA6CA3F8D46}" type="presOf" srcId="{2AB6E2A0-60E0-4011-87CC-33ECC0DA2BA2}" destId="{9A434DFE-80C5-4F4E-AC81-17388CE7D31F}" srcOrd="0" destOrd="0" presId="urn:microsoft.com/office/officeart/2008/layout/VerticalCurvedList"/>
    <dgm:cxn modelId="{908721B1-8897-492A-8A9E-840F21FEA12F}" srcId="{38D5CD2F-5775-44DC-A0BF-87BB37436A84}" destId="{D9D4DCAE-4F49-4389-AF38-28F5F6AF7490}" srcOrd="3" destOrd="0" parTransId="{405CC84D-AC3E-4335-ACD3-6984AD33BE40}" sibTransId="{9F3DF9D2-985A-4752-A4CA-C56769FD8353}"/>
    <dgm:cxn modelId="{0044AA54-0176-4122-848A-48123518E1B4}" srcId="{38D5CD2F-5775-44DC-A0BF-87BB37436A84}" destId="{4E3C9FB7-6BD7-468D-92D8-70C293EC2DBD}" srcOrd="2" destOrd="0" parTransId="{5B35505F-505A-4FA2-B5EC-E5FF8AF13F4A}" sibTransId="{8A2F1332-AE44-489E-AA1E-4C4C97CF904F}"/>
    <dgm:cxn modelId="{1809595E-70D9-4606-B3A1-75E9E3332761}" srcId="{38D5CD2F-5775-44DC-A0BF-87BB37436A84}" destId="{97B5A00E-167C-4097-B132-33344458F507}" srcOrd="1" destOrd="0" parTransId="{377FFB0C-D8CB-4D00-ACB2-1BC96ED4807C}" sibTransId="{3AA490F7-D8FF-45AB-A8A2-535CDB79D4E2}"/>
    <dgm:cxn modelId="{0ADE33DA-1D01-4BF4-8F81-669A5238BEB4}" type="presOf" srcId="{4E3C9FB7-6BD7-468D-92D8-70C293EC2DBD}" destId="{A63A86B8-2219-4B49-8DE5-4FB74829859F}" srcOrd="0" destOrd="0" presId="urn:microsoft.com/office/officeart/2008/layout/VerticalCurvedList"/>
    <dgm:cxn modelId="{58957412-EDC3-4D2A-84D7-4B4625B7D136}" type="presOf" srcId="{97B5A00E-167C-4097-B132-33344458F507}" destId="{ED99ABE7-173E-41DF-A053-A83335D3A6A8}" srcOrd="0" destOrd="0" presId="urn:microsoft.com/office/officeart/2008/layout/VerticalCurvedList"/>
    <dgm:cxn modelId="{E218550F-24FB-4F2F-856D-A6411785569F}" type="presOf" srcId="{295CD845-551D-4C02-9697-5A479EF0D6BA}" destId="{1DC87406-43A2-45AB-8B5F-4E3A381717CF}" srcOrd="0" destOrd="0" presId="urn:microsoft.com/office/officeart/2008/layout/VerticalCurvedList"/>
    <dgm:cxn modelId="{F0579B70-7BCA-4023-A57B-0F708F305D78}" type="presOf" srcId="{38D5CD2F-5775-44DC-A0BF-87BB37436A84}" destId="{9534D5E8-0E53-400E-A5CE-2831261B842E}" srcOrd="0" destOrd="0" presId="urn:microsoft.com/office/officeart/2008/layout/VerticalCurvedList"/>
    <dgm:cxn modelId="{729D100E-B51F-4559-8B42-7A6E6D084813}" srcId="{38D5CD2F-5775-44DC-A0BF-87BB37436A84}" destId="{2AB6E2A0-60E0-4011-87CC-33ECC0DA2BA2}" srcOrd="0" destOrd="0" parTransId="{E2CCD195-4896-4700-B455-44F0F10B7AA9}" sibTransId="{295CD845-551D-4C02-9697-5A479EF0D6BA}"/>
    <dgm:cxn modelId="{A3DE27EB-527E-484A-87E4-BF9EB40F3BB1}" type="presParOf" srcId="{9534D5E8-0E53-400E-A5CE-2831261B842E}" destId="{A8404F67-5C50-45D2-9492-B28E86ACE5E8}" srcOrd="0" destOrd="0" presId="urn:microsoft.com/office/officeart/2008/layout/VerticalCurvedList"/>
    <dgm:cxn modelId="{6ECD8CAD-FDEB-41CE-AA17-A738B972EB3B}" type="presParOf" srcId="{A8404F67-5C50-45D2-9492-B28E86ACE5E8}" destId="{FF9E9FB9-F763-4DD7-8313-B7B8E758292D}" srcOrd="0" destOrd="0" presId="urn:microsoft.com/office/officeart/2008/layout/VerticalCurvedList"/>
    <dgm:cxn modelId="{134D5031-B2F1-489B-ADD1-5EE384D9CF54}" type="presParOf" srcId="{FF9E9FB9-F763-4DD7-8313-B7B8E758292D}" destId="{CBBF2251-1B32-4714-A17E-F59EEF9A85D4}" srcOrd="0" destOrd="0" presId="urn:microsoft.com/office/officeart/2008/layout/VerticalCurvedList"/>
    <dgm:cxn modelId="{7A0D017E-2648-44B9-A3F9-2BA8901CB6E0}" type="presParOf" srcId="{FF9E9FB9-F763-4DD7-8313-B7B8E758292D}" destId="{1DC87406-43A2-45AB-8B5F-4E3A381717CF}" srcOrd="1" destOrd="0" presId="urn:microsoft.com/office/officeart/2008/layout/VerticalCurvedList"/>
    <dgm:cxn modelId="{F390C6A5-BBA9-4127-A9CB-3BCBD4E1A083}" type="presParOf" srcId="{FF9E9FB9-F763-4DD7-8313-B7B8E758292D}" destId="{FD62064F-4C58-4E71-B0AB-A4FE8FA733BD}" srcOrd="2" destOrd="0" presId="urn:microsoft.com/office/officeart/2008/layout/VerticalCurvedList"/>
    <dgm:cxn modelId="{04E16D5C-B7C3-4EAB-87C8-832D7A699015}" type="presParOf" srcId="{FF9E9FB9-F763-4DD7-8313-B7B8E758292D}" destId="{9C24C299-2C49-4FD4-B548-C1F4F8C86FC2}" srcOrd="3" destOrd="0" presId="urn:microsoft.com/office/officeart/2008/layout/VerticalCurvedList"/>
    <dgm:cxn modelId="{B7A35536-A332-4339-8C8A-DE8B99DC749C}" type="presParOf" srcId="{A8404F67-5C50-45D2-9492-B28E86ACE5E8}" destId="{9A434DFE-80C5-4F4E-AC81-17388CE7D31F}" srcOrd="1" destOrd="0" presId="urn:microsoft.com/office/officeart/2008/layout/VerticalCurvedList"/>
    <dgm:cxn modelId="{82E072EC-BC88-4A34-A693-2F20E0492FC3}" type="presParOf" srcId="{A8404F67-5C50-45D2-9492-B28E86ACE5E8}" destId="{A8A507E6-94F7-4296-BC21-4AC726099A01}" srcOrd="2" destOrd="0" presId="urn:microsoft.com/office/officeart/2008/layout/VerticalCurvedList"/>
    <dgm:cxn modelId="{B241D3B4-20C9-4EB1-B38B-242B44C141EE}" type="presParOf" srcId="{A8A507E6-94F7-4296-BC21-4AC726099A01}" destId="{4EB0B942-5F10-4848-ADD4-DE21E82FEC61}" srcOrd="0" destOrd="0" presId="urn:microsoft.com/office/officeart/2008/layout/VerticalCurvedList"/>
    <dgm:cxn modelId="{7F9CECF4-3E95-4772-A065-623D4460C0E0}" type="presParOf" srcId="{A8404F67-5C50-45D2-9492-B28E86ACE5E8}" destId="{ED99ABE7-173E-41DF-A053-A83335D3A6A8}" srcOrd="3" destOrd="0" presId="urn:microsoft.com/office/officeart/2008/layout/VerticalCurvedList"/>
    <dgm:cxn modelId="{04CA987E-DC77-45EF-A956-7B01BF5C38E1}" type="presParOf" srcId="{A8404F67-5C50-45D2-9492-B28E86ACE5E8}" destId="{15D97186-78D4-4C81-828C-F3C8039C2C4F}" srcOrd="4" destOrd="0" presId="urn:microsoft.com/office/officeart/2008/layout/VerticalCurvedList"/>
    <dgm:cxn modelId="{FC5B1ACB-1680-475E-8A44-707DF446E2C7}" type="presParOf" srcId="{15D97186-78D4-4C81-828C-F3C8039C2C4F}" destId="{BFC7695E-A722-4C2D-83A6-FF735CB6C365}" srcOrd="0" destOrd="0" presId="urn:microsoft.com/office/officeart/2008/layout/VerticalCurvedList"/>
    <dgm:cxn modelId="{4AF68680-3A45-41B1-A166-BDB36BAE9763}" type="presParOf" srcId="{A8404F67-5C50-45D2-9492-B28E86ACE5E8}" destId="{A63A86B8-2219-4B49-8DE5-4FB74829859F}" srcOrd="5" destOrd="0" presId="urn:microsoft.com/office/officeart/2008/layout/VerticalCurvedList"/>
    <dgm:cxn modelId="{6D3DFA5B-2019-458E-94C1-A9A1688DD8C6}" type="presParOf" srcId="{A8404F67-5C50-45D2-9492-B28E86ACE5E8}" destId="{95E4B250-E3AB-42A7-B16A-5783902B7662}" srcOrd="6" destOrd="0" presId="urn:microsoft.com/office/officeart/2008/layout/VerticalCurvedList"/>
    <dgm:cxn modelId="{B0C0900E-A46E-4B52-8FD2-0E0CEA052B85}" type="presParOf" srcId="{95E4B250-E3AB-42A7-B16A-5783902B7662}" destId="{38E256D2-9CC9-4E66-B476-FC385E50E727}" srcOrd="0" destOrd="0" presId="urn:microsoft.com/office/officeart/2008/layout/VerticalCurvedList"/>
    <dgm:cxn modelId="{FDD7326B-1F44-4BBE-9DFD-FDFF50F65A08}" type="presParOf" srcId="{A8404F67-5C50-45D2-9492-B28E86ACE5E8}" destId="{176EEADD-B1AD-48D4-9066-DF33D41446A4}" srcOrd="7" destOrd="0" presId="urn:microsoft.com/office/officeart/2008/layout/VerticalCurvedList"/>
    <dgm:cxn modelId="{8CDAB6B8-7748-4364-BEC9-2999AE25CA4B}" type="presParOf" srcId="{A8404F67-5C50-45D2-9492-B28E86ACE5E8}" destId="{E01007F0-5531-4DCA-8D64-1BEE09FC1E2B}" srcOrd="8" destOrd="0" presId="urn:microsoft.com/office/officeart/2008/layout/VerticalCurvedList"/>
    <dgm:cxn modelId="{2F1B21B5-CAF0-4E8F-B2C1-B9D9DE55384D}" type="presParOf" srcId="{E01007F0-5531-4DCA-8D64-1BEE09FC1E2B}" destId="{B98FCF16-492E-4ADE-A58C-ADE6D7B853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79DD09-CC1D-49A5-A8DC-1FBD9E05A364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BE49D8-565E-4E3C-8E07-A75C04B7644F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800" b="1" dirty="0">
              <a:solidFill>
                <a:schemeClr val="bg1"/>
              </a:solidFill>
              <a:latin typeface="+mn-lt"/>
            </a:rPr>
            <a:t>Первичная диагностика</a:t>
          </a:r>
          <a:endParaRPr lang="ru-RU" sz="1800" b="1" dirty="0">
            <a:latin typeface="+mn-lt"/>
          </a:endParaRPr>
        </a:p>
      </dgm:t>
    </dgm:pt>
    <dgm:pt modelId="{91939991-8663-468B-9FCF-5744F91179E9}" type="parTrans" cxnId="{4454837B-9B0C-4DB7-A2AC-A9F4DFCA1744}">
      <dgm:prSet/>
      <dgm:spPr/>
      <dgm:t>
        <a:bodyPr/>
        <a:lstStyle/>
        <a:p>
          <a:endParaRPr lang="ru-RU"/>
        </a:p>
      </dgm:t>
    </dgm:pt>
    <dgm:pt modelId="{141DF53C-7209-405F-B973-F3E95C29893C}" type="sibTrans" cxnId="{4454837B-9B0C-4DB7-A2AC-A9F4DFCA1744}">
      <dgm:prSet/>
      <dgm:spPr>
        <a:solidFill>
          <a:srgbClr val="00B0F0">
            <a:alpha val="90000"/>
          </a:srgbClr>
        </a:solidFill>
      </dgm:spPr>
      <dgm:t>
        <a:bodyPr/>
        <a:lstStyle/>
        <a:p>
          <a:endParaRPr lang="ru-RU"/>
        </a:p>
      </dgm:t>
    </dgm:pt>
    <dgm:pt modelId="{36D47CC1-66C6-48F4-87DB-83FC5D7E6068}">
      <dgm:prSet phldrT="[Текст]" custT="1"/>
      <dgm:spPr>
        <a:solidFill>
          <a:srgbClr val="FF0000"/>
        </a:solidFill>
      </dgm:spPr>
      <dgm:t>
        <a:bodyPr/>
        <a:lstStyle/>
        <a:p>
          <a:pPr algn="ctr"/>
          <a:r>
            <a:rPr lang="ru-RU" sz="1800" b="1" dirty="0">
              <a:solidFill>
                <a:schemeClr val="bg1"/>
              </a:solidFill>
              <a:latin typeface="+mn-lt"/>
            </a:rPr>
            <a:t>Изучение рекомендаций ИПРА и ПМПК</a:t>
          </a:r>
          <a:endParaRPr lang="ru-RU" sz="1800" b="1" dirty="0"/>
        </a:p>
      </dgm:t>
    </dgm:pt>
    <dgm:pt modelId="{EAA16F1B-85E3-4093-83DC-832A897AC558}" type="parTrans" cxnId="{5FCF6866-7C05-4BD3-AC6C-FA5E357AFFBD}">
      <dgm:prSet/>
      <dgm:spPr/>
      <dgm:t>
        <a:bodyPr/>
        <a:lstStyle/>
        <a:p>
          <a:endParaRPr lang="ru-RU"/>
        </a:p>
      </dgm:t>
    </dgm:pt>
    <dgm:pt modelId="{4A68D969-3E10-41A0-B608-1E074C6A1EFA}" type="sibTrans" cxnId="{5FCF6866-7C05-4BD3-AC6C-FA5E357AFFBD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A46E39CC-F2D9-40C7-A28E-2A91B96C885A}">
      <dgm:prSet phldrT="[Текст]" custT="1"/>
      <dgm:spPr>
        <a:solidFill>
          <a:srgbClr val="FF8E30"/>
        </a:solidFill>
      </dgm:spPr>
      <dgm:t>
        <a:bodyPr/>
        <a:lstStyle/>
        <a:p>
          <a:pPr algn="ctr"/>
          <a:r>
            <a:rPr lang="ru-RU" sz="1600" b="1" dirty="0">
              <a:solidFill>
                <a:schemeClr val="bg1"/>
              </a:solidFill>
              <a:latin typeface="+mn-lt"/>
            </a:rPr>
            <a:t>Изучение индивидуальных особенностей ребенка, условий его развития, структуры и особенностей проявления дефекта</a:t>
          </a:r>
          <a:br>
            <a:rPr lang="ru-RU" sz="1600" b="1" dirty="0">
              <a:solidFill>
                <a:schemeClr val="bg1"/>
              </a:solidFill>
              <a:latin typeface="+mn-lt"/>
            </a:rPr>
          </a:br>
          <a:endParaRPr lang="ru-RU" sz="1600" b="1" dirty="0"/>
        </a:p>
      </dgm:t>
    </dgm:pt>
    <dgm:pt modelId="{EFB439B9-74B1-48EB-B4BE-49A44A022E7A}" type="parTrans" cxnId="{4188FCD9-E0D3-4D85-B2BB-B2C16CBB0E40}">
      <dgm:prSet/>
      <dgm:spPr/>
      <dgm:t>
        <a:bodyPr/>
        <a:lstStyle/>
        <a:p>
          <a:endParaRPr lang="ru-RU"/>
        </a:p>
      </dgm:t>
    </dgm:pt>
    <dgm:pt modelId="{0A64830B-66E6-40DC-A253-5F8C74B68BAD}" type="sibTrans" cxnId="{4188FCD9-E0D3-4D85-B2BB-B2C16CBB0E40}">
      <dgm:prSet/>
      <dgm:spPr>
        <a:solidFill>
          <a:srgbClr val="FF8E30">
            <a:alpha val="90000"/>
          </a:srgbClr>
        </a:solidFill>
      </dgm:spPr>
      <dgm:t>
        <a:bodyPr/>
        <a:lstStyle/>
        <a:p>
          <a:endParaRPr lang="ru-RU"/>
        </a:p>
      </dgm:t>
    </dgm:pt>
    <dgm:pt modelId="{ACE61FAA-CD3A-43A3-975E-344C8B981275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600" b="1" dirty="0">
              <a:solidFill>
                <a:schemeClr val="bg1"/>
              </a:solidFill>
              <a:latin typeface="+mn-lt"/>
            </a:rPr>
            <a:t>На основе полученной информации – определение направления, содержания, ожидаемых результатов индивидуальной работы</a:t>
          </a:r>
          <a:endParaRPr lang="ru-RU" sz="1600" b="1" dirty="0"/>
        </a:p>
      </dgm:t>
    </dgm:pt>
    <dgm:pt modelId="{989CD3E2-0287-4A40-B812-BFFBEF7F92D0}" type="parTrans" cxnId="{2E23AC13-306E-4C4D-AEBC-CF1ACFE657DA}">
      <dgm:prSet/>
      <dgm:spPr/>
      <dgm:t>
        <a:bodyPr/>
        <a:lstStyle/>
        <a:p>
          <a:endParaRPr lang="ru-RU"/>
        </a:p>
      </dgm:t>
    </dgm:pt>
    <dgm:pt modelId="{5D2FB9C2-1E66-4A19-8721-4030A3FE67B7}" type="sibTrans" cxnId="{2E23AC13-306E-4C4D-AEBC-CF1ACFE657DA}">
      <dgm:prSet/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14A86CB7-48F5-47F0-B25D-3C25FFC5CE4D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1600" b="1" dirty="0">
              <a:solidFill>
                <a:schemeClr val="bg1"/>
              </a:solidFill>
              <a:latin typeface="+mn-lt"/>
            </a:rPr>
            <a:t>Составление индивидуального учебного плана и плана работы с родителями</a:t>
          </a:r>
          <a:endParaRPr lang="ru-RU" sz="1600" b="1" dirty="0"/>
        </a:p>
      </dgm:t>
    </dgm:pt>
    <dgm:pt modelId="{12405D0E-A149-4A94-9716-6874010C25CC}" type="parTrans" cxnId="{845E065C-99FA-43B2-BCBC-AC11D2DCA7AD}">
      <dgm:prSet/>
      <dgm:spPr/>
      <dgm:t>
        <a:bodyPr/>
        <a:lstStyle/>
        <a:p>
          <a:endParaRPr lang="ru-RU"/>
        </a:p>
      </dgm:t>
    </dgm:pt>
    <dgm:pt modelId="{83546114-4F48-47CC-9B25-D0067A4165C3}" type="sibTrans" cxnId="{845E065C-99FA-43B2-BCBC-AC11D2DCA7AD}">
      <dgm:prSet/>
      <dgm:spPr/>
      <dgm:t>
        <a:bodyPr/>
        <a:lstStyle/>
        <a:p>
          <a:endParaRPr lang="ru-RU"/>
        </a:p>
      </dgm:t>
    </dgm:pt>
    <dgm:pt modelId="{B81B8C73-934B-41CA-AF73-CF4EE7978C05}" type="pres">
      <dgm:prSet presAssocID="{E479DD09-CC1D-49A5-A8DC-1FBD9E05A3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00B190-F4A4-4BBD-8539-49E48AACC8EF}" type="pres">
      <dgm:prSet presAssocID="{E479DD09-CC1D-49A5-A8DC-1FBD9E05A364}" presName="dummyMaxCanvas" presStyleCnt="0">
        <dgm:presLayoutVars/>
      </dgm:prSet>
      <dgm:spPr/>
    </dgm:pt>
    <dgm:pt modelId="{CC518178-4DF4-4528-B493-53203A8DB5D0}" type="pres">
      <dgm:prSet presAssocID="{E479DD09-CC1D-49A5-A8DC-1FBD9E05A364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078FD-4A26-40C0-9C3C-3DEE19083ED7}" type="pres">
      <dgm:prSet presAssocID="{E479DD09-CC1D-49A5-A8DC-1FBD9E05A364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85113-08C9-4273-AA26-09B785AC7406}" type="pres">
      <dgm:prSet presAssocID="{E479DD09-CC1D-49A5-A8DC-1FBD9E05A364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89561-1351-4C5B-8CB0-1D527E4806BD}" type="pres">
      <dgm:prSet presAssocID="{E479DD09-CC1D-49A5-A8DC-1FBD9E05A364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EE5F5-CEC2-4613-BA86-6FCDAB592AFE}" type="pres">
      <dgm:prSet presAssocID="{E479DD09-CC1D-49A5-A8DC-1FBD9E05A364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9F789-2799-4E1E-B729-47A20B52DA0A}" type="pres">
      <dgm:prSet presAssocID="{E479DD09-CC1D-49A5-A8DC-1FBD9E05A364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2DBB3-F8A0-4685-9117-2E1D4C842281}" type="pres">
      <dgm:prSet presAssocID="{E479DD09-CC1D-49A5-A8DC-1FBD9E05A364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62798-9012-46C4-AD44-D5E3181B3DCF}" type="pres">
      <dgm:prSet presAssocID="{E479DD09-CC1D-49A5-A8DC-1FBD9E05A364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89E50-1671-4D01-B442-A886655DDBB7}" type="pres">
      <dgm:prSet presAssocID="{E479DD09-CC1D-49A5-A8DC-1FBD9E05A364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063AF-7819-41F6-9AEE-6F2F5E570FF1}" type="pres">
      <dgm:prSet presAssocID="{E479DD09-CC1D-49A5-A8DC-1FBD9E05A36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8E3D7-CE77-40EA-81D7-CCA960E904A1}" type="pres">
      <dgm:prSet presAssocID="{E479DD09-CC1D-49A5-A8DC-1FBD9E05A36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DF94D-8348-45DD-9784-4477F87FD66F}" type="pres">
      <dgm:prSet presAssocID="{E479DD09-CC1D-49A5-A8DC-1FBD9E05A36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8D9D3-F674-426A-B43E-4D4D0EE77D1A}" type="pres">
      <dgm:prSet presAssocID="{E479DD09-CC1D-49A5-A8DC-1FBD9E05A36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CBB9D-60F3-480B-BC66-24BC685DD7FB}" type="pres">
      <dgm:prSet presAssocID="{E479DD09-CC1D-49A5-A8DC-1FBD9E05A36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2DB57-B221-4EB9-AEA7-437526E086A4}" type="presOf" srcId="{A46E39CC-F2D9-40C7-A28E-2A91B96C885A}" destId="{72DDF94D-8348-45DD-9784-4477F87FD66F}" srcOrd="1" destOrd="0" presId="urn:microsoft.com/office/officeart/2005/8/layout/vProcess5"/>
    <dgm:cxn modelId="{C211C701-7204-4CD8-9F73-95178E4C19B2}" type="presOf" srcId="{141DF53C-7209-405F-B973-F3E95C29893C}" destId="{5FD9F789-2799-4E1E-B729-47A20B52DA0A}" srcOrd="0" destOrd="0" presId="urn:microsoft.com/office/officeart/2005/8/layout/vProcess5"/>
    <dgm:cxn modelId="{7E6B9ACB-1CA6-482F-99F4-4C304F75E55F}" type="presOf" srcId="{ACE61FAA-CD3A-43A3-975E-344C8B981275}" destId="{55E89561-1351-4C5B-8CB0-1D527E4806BD}" srcOrd="0" destOrd="0" presId="urn:microsoft.com/office/officeart/2005/8/layout/vProcess5"/>
    <dgm:cxn modelId="{4188FCD9-E0D3-4D85-B2BB-B2C16CBB0E40}" srcId="{E479DD09-CC1D-49A5-A8DC-1FBD9E05A364}" destId="{A46E39CC-F2D9-40C7-A28E-2A91B96C885A}" srcOrd="2" destOrd="0" parTransId="{EFB439B9-74B1-48EB-B4BE-49A44A022E7A}" sibTransId="{0A64830B-66E6-40DC-A253-5F8C74B68BAD}"/>
    <dgm:cxn modelId="{5A3CD27E-1790-434E-9818-867D60F09A45}" type="presOf" srcId="{14A86CB7-48F5-47F0-B25D-3C25FFC5CE4D}" destId="{1F9CBB9D-60F3-480B-BC66-24BC685DD7FB}" srcOrd="1" destOrd="0" presId="urn:microsoft.com/office/officeart/2005/8/layout/vProcess5"/>
    <dgm:cxn modelId="{F519E1BD-1F88-4B81-BA33-86A19C2109BF}" type="presOf" srcId="{A46E39CC-F2D9-40C7-A28E-2A91B96C885A}" destId="{AB785113-08C9-4273-AA26-09B785AC7406}" srcOrd="0" destOrd="0" presId="urn:microsoft.com/office/officeart/2005/8/layout/vProcess5"/>
    <dgm:cxn modelId="{5FCF6866-7C05-4BD3-AC6C-FA5E357AFFBD}" srcId="{E479DD09-CC1D-49A5-A8DC-1FBD9E05A364}" destId="{36D47CC1-66C6-48F4-87DB-83FC5D7E6068}" srcOrd="1" destOrd="0" parTransId="{EAA16F1B-85E3-4093-83DC-832A897AC558}" sibTransId="{4A68D969-3E10-41A0-B608-1E074C6A1EFA}"/>
    <dgm:cxn modelId="{2E23AC13-306E-4C4D-AEBC-CF1ACFE657DA}" srcId="{E479DD09-CC1D-49A5-A8DC-1FBD9E05A364}" destId="{ACE61FAA-CD3A-43A3-975E-344C8B981275}" srcOrd="3" destOrd="0" parTransId="{989CD3E2-0287-4A40-B812-BFFBEF7F92D0}" sibTransId="{5D2FB9C2-1E66-4A19-8721-4030A3FE67B7}"/>
    <dgm:cxn modelId="{15E46323-70CC-4358-9F74-02E3E6EAAE62}" type="presOf" srcId="{99BE49D8-565E-4E3C-8E07-A75C04B7644F}" destId="{CC518178-4DF4-4528-B493-53203A8DB5D0}" srcOrd="0" destOrd="0" presId="urn:microsoft.com/office/officeart/2005/8/layout/vProcess5"/>
    <dgm:cxn modelId="{55E6E346-C863-4BBA-90AD-7AEEAB07C5EC}" type="presOf" srcId="{5D2FB9C2-1E66-4A19-8721-4030A3FE67B7}" destId="{59589E50-1671-4D01-B442-A886655DDBB7}" srcOrd="0" destOrd="0" presId="urn:microsoft.com/office/officeart/2005/8/layout/vProcess5"/>
    <dgm:cxn modelId="{1445BAEC-6902-4AB1-9ED3-049EAEE25943}" type="presOf" srcId="{ACE61FAA-CD3A-43A3-975E-344C8B981275}" destId="{AB48D9D3-F674-426A-B43E-4D4D0EE77D1A}" srcOrd="1" destOrd="0" presId="urn:microsoft.com/office/officeart/2005/8/layout/vProcess5"/>
    <dgm:cxn modelId="{7D00A2D8-D394-4F3A-94A4-368849892F70}" type="presOf" srcId="{14A86CB7-48F5-47F0-B25D-3C25FFC5CE4D}" destId="{53EEE5F5-CEC2-4613-BA86-6FCDAB592AFE}" srcOrd="0" destOrd="0" presId="urn:microsoft.com/office/officeart/2005/8/layout/vProcess5"/>
    <dgm:cxn modelId="{BA0C1496-6F26-427B-931F-C6F0457A93E9}" type="presOf" srcId="{99BE49D8-565E-4E3C-8E07-A75C04B7644F}" destId="{5C0063AF-7819-41F6-9AEE-6F2F5E570FF1}" srcOrd="1" destOrd="0" presId="urn:microsoft.com/office/officeart/2005/8/layout/vProcess5"/>
    <dgm:cxn modelId="{F4E65BEB-3912-4673-A03F-B08A3DBBA956}" type="presOf" srcId="{36D47CC1-66C6-48F4-87DB-83FC5D7E6068}" destId="{4F7078FD-4A26-40C0-9C3C-3DEE19083ED7}" srcOrd="0" destOrd="0" presId="urn:microsoft.com/office/officeart/2005/8/layout/vProcess5"/>
    <dgm:cxn modelId="{845E065C-99FA-43B2-BCBC-AC11D2DCA7AD}" srcId="{E479DD09-CC1D-49A5-A8DC-1FBD9E05A364}" destId="{14A86CB7-48F5-47F0-B25D-3C25FFC5CE4D}" srcOrd="4" destOrd="0" parTransId="{12405D0E-A149-4A94-9716-6874010C25CC}" sibTransId="{83546114-4F48-47CC-9B25-D0067A4165C3}"/>
    <dgm:cxn modelId="{018FB0B0-A428-45FC-BD1C-FE9D59C0E39C}" type="presOf" srcId="{E479DD09-CC1D-49A5-A8DC-1FBD9E05A364}" destId="{B81B8C73-934B-41CA-AF73-CF4EE7978C05}" srcOrd="0" destOrd="0" presId="urn:microsoft.com/office/officeart/2005/8/layout/vProcess5"/>
    <dgm:cxn modelId="{4454837B-9B0C-4DB7-A2AC-A9F4DFCA1744}" srcId="{E479DD09-CC1D-49A5-A8DC-1FBD9E05A364}" destId="{99BE49D8-565E-4E3C-8E07-A75C04B7644F}" srcOrd="0" destOrd="0" parTransId="{91939991-8663-468B-9FCF-5744F91179E9}" sibTransId="{141DF53C-7209-405F-B973-F3E95C29893C}"/>
    <dgm:cxn modelId="{FDAE074C-8F00-487F-B09E-6930D9DF05C7}" type="presOf" srcId="{36D47CC1-66C6-48F4-87DB-83FC5D7E6068}" destId="{23E8E3D7-CE77-40EA-81D7-CCA960E904A1}" srcOrd="1" destOrd="0" presId="urn:microsoft.com/office/officeart/2005/8/layout/vProcess5"/>
    <dgm:cxn modelId="{EFD4C247-F4D3-45C1-AC0A-1D6D4FFF2BA8}" type="presOf" srcId="{4A68D969-3E10-41A0-B608-1E074C6A1EFA}" destId="{AB12DBB3-F8A0-4685-9117-2E1D4C842281}" srcOrd="0" destOrd="0" presId="urn:microsoft.com/office/officeart/2005/8/layout/vProcess5"/>
    <dgm:cxn modelId="{967888C5-A2EE-4165-85E6-1A37CA45095A}" type="presOf" srcId="{0A64830B-66E6-40DC-A253-5F8C74B68BAD}" destId="{67B62798-9012-46C4-AD44-D5E3181B3DCF}" srcOrd="0" destOrd="0" presId="urn:microsoft.com/office/officeart/2005/8/layout/vProcess5"/>
    <dgm:cxn modelId="{21DD6C18-4DE9-49C6-BFA3-C16A97B118FD}" type="presParOf" srcId="{B81B8C73-934B-41CA-AF73-CF4EE7978C05}" destId="{6C00B190-F4A4-4BBD-8539-49E48AACC8EF}" srcOrd="0" destOrd="0" presId="urn:microsoft.com/office/officeart/2005/8/layout/vProcess5"/>
    <dgm:cxn modelId="{5D096003-0A37-4568-BCC4-C89D333A0078}" type="presParOf" srcId="{B81B8C73-934B-41CA-AF73-CF4EE7978C05}" destId="{CC518178-4DF4-4528-B493-53203A8DB5D0}" srcOrd="1" destOrd="0" presId="urn:microsoft.com/office/officeart/2005/8/layout/vProcess5"/>
    <dgm:cxn modelId="{1E247A52-B71F-4A37-9AF2-F9BC620F1395}" type="presParOf" srcId="{B81B8C73-934B-41CA-AF73-CF4EE7978C05}" destId="{4F7078FD-4A26-40C0-9C3C-3DEE19083ED7}" srcOrd="2" destOrd="0" presId="urn:microsoft.com/office/officeart/2005/8/layout/vProcess5"/>
    <dgm:cxn modelId="{572FEB57-D203-4084-B3C4-8A17A3B366AA}" type="presParOf" srcId="{B81B8C73-934B-41CA-AF73-CF4EE7978C05}" destId="{AB785113-08C9-4273-AA26-09B785AC7406}" srcOrd="3" destOrd="0" presId="urn:microsoft.com/office/officeart/2005/8/layout/vProcess5"/>
    <dgm:cxn modelId="{F47A8B6B-9A65-460F-92F0-C4F0E2B2D9E9}" type="presParOf" srcId="{B81B8C73-934B-41CA-AF73-CF4EE7978C05}" destId="{55E89561-1351-4C5B-8CB0-1D527E4806BD}" srcOrd="4" destOrd="0" presId="urn:microsoft.com/office/officeart/2005/8/layout/vProcess5"/>
    <dgm:cxn modelId="{2C3CEFE5-5212-4D9E-B4BF-834AA2A3EE73}" type="presParOf" srcId="{B81B8C73-934B-41CA-AF73-CF4EE7978C05}" destId="{53EEE5F5-CEC2-4613-BA86-6FCDAB592AFE}" srcOrd="5" destOrd="0" presId="urn:microsoft.com/office/officeart/2005/8/layout/vProcess5"/>
    <dgm:cxn modelId="{8E0D1A58-548F-4CB7-9388-E5BA9170F0A0}" type="presParOf" srcId="{B81B8C73-934B-41CA-AF73-CF4EE7978C05}" destId="{5FD9F789-2799-4E1E-B729-47A20B52DA0A}" srcOrd="6" destOrd="0" presId="urn:microsoft.com/office/officeart/2005/8/layout/vProcess5"/>
    <dgm:cxn modelId="{F40D84DF-989C-4D5A-A27C-D864519A178A}" type="presParOf" srcId="{B81B8C73-934B-41CA-AF73-CF4EE7978C05}" destId="{AB12DBB3-F8A0-4685-9117-2E1D4C842281}" srcOrd="7" destOrd="0" presId="urn:microsoft.com/office/officeart/2005/8/layout/vProcess5"/>
    <dgm:cxn modelId="{E697A891-ED71-49C6-A869-8155106803F6}" type="presParOf" srcId="{B81B8C73-934B-41CA-AF73-CF4EE7978C05}" destId="{67B62798-9012-46C4-AD44-D5E3181B3DCF}" srcOrd="8" destOrd="0" presId="urn:microsoft.com/office/officeart/2005/8/layout/vProcess5"/>
    <dgm:cxn modelId="{EE6BAA24-8CA5-4127-9DD7-797F907343ED}" type="presParOf" srcId="{B81B8C73-934B-41CA-AF73-CF4EE7978C05}" destId="{59589E50-1671-4D01-B442-A886655DDBB7}" srcOrd="9" destOrd="0" presId="urn:microsoft.com/office/officeart/2005/8/layout/vProcess5"/>
    <dgm:cxn modelId="{DF68DBA0-7095-4504-A4A3-1F6BD76D4D6E}" type="presParOf" srcId="{B81B8C73-934B-41CA-AF73-CF4EE7978C05}" destId="{5C0063AF-7819-41F6-9AEE-6F2F5E570FF1}" srcOrd="10" destOrd="0" presId="urn:microsoft.com/office/officeart/2005/8/layout/vProcess5"/>
    <dgm:cxn modelId="{BE305983-19ED-4BB7-85FA-EDE5E0992025}" type="presParOf" srcId="{B81B8C73-934B-41CA-AF73-CF4EE7978C05}" destId="{23E8E3D7-CE77-40EA-81D7-CCA960E904A1}" srcOrd="11" destOrd="0" presId="urn:microsoft.com/office/officeart/2005/8/layout/vProcess5"/>
    <dgm:cxn modelId="{1AC6DD1B-B475-43C0-81B1-96FE4B1AFF74}" type="presParOf" srcId="{B81B8C73-934B-41CA-AF73-CF4EE7978C05}" destId="{72DDF94D-8348-45DD-9784-4477F87FD66F}" srcOrd="12" destOrd="0" presId="urn:microsoft.com/office/officeart/2005/8/layout/vProcess5"/>
    <dgm:cxn modelId="{C803094F-9F2B-4C46-A2BD-74BC7D49E360}" type="presParOf" srcId="{B81B8C73-934B-41CA-AF73-CF4EE7978C05}" destId="{AB48D9D3-F674-426A-B43E-4D4D0EE77D1A}" srcOrd="13" destOrd="0" presId="urn:microsoft.com/office/officeart/2005/8/layout/vProcess5"/>
    <dgm:cxn modelId="{14A40768-66A5-46C4-8001-6AA6A772BBCC}" type="presParOf" srcId="{B81B8C73-934B-41CA-AF73-CF4EE7978C05}" destId="{1F9CBB9D-60F3-480B-BC66-24BC685DD7F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AAB2D7-6642-4DF0-8B44-4C6B35928FC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A968A3-82BD-4717-943F-9AF7853AFDDA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400" b="1" dirty="0"/>
            <a:t>Разговариваем наедине, медленно, </a:t>
          </a:r>
          <a:r>
            <a:rPr lang="ru-RU" sz="1400" b="1" dirty="0" smtClean="0"/>
            <a:t>спокойно, </a:t>
          </a:r>
          <a:r>
            <a:rPr lang="ru-RU" sz="1400" b="1" dirty="0"/>
            <a:t>на оптимистичной ноте </a:t>
          </a:r>
        </a:p>
      </dgm:t>
    </dgm:pt>
    <dgm:pt modelId="{1666009B-22ED-4EC7-84D1-293141C8E060}" type="parTrans" cxnId="{7EC17DA3-B906-4649-8CB7-6D71D6DF4423}">
      <dgm:prSet/>
      <dgm:spPr/>
      <dgm:t>
        <a:bodyPr/>
        <a:lstStyle/>
        <a:p>
          <a:endParaRPr lang="ru-RU"/>
        </a:p>
      </dgm:t>
    </dgm:pt>
    <dgm:pt modelId="{CABD7588-F5FA-4C0F-AC6B-232FA108AD1F}" type="sibTrans" cxnId="{7EC17DA3-B906-4649-8CB7-6D71D6DF4423}">
      <dgm:prSet/>
      <dgm:spPr/>
      <dgm:t>
        <a:bodyPr/>
        <a:lstStyle/>
        <a:p>
          <a:endParaRPr lang="ru-RU"/>
        </a:p>
      </dgm:t>
    </dgm:pt>
    <dgm:pt modelId="{0C4DCB5B-1ADE-4003-B547-578DA7F6C0B5}">
      <dgm:prSet phldrT="[Текст]" custT="1"/>
      <dgm:spPr>
        <a:solidFill>
          <a:srgbClr val="FF8E30"/>
        </a:solidFill>
      </dgm:spPr>
      <dgm:t>
        <a:bodyPr/>
        <a:lstStyle/>
        <a:p>
          <a:r>
            <a:rPr lang="ru-RU" sz="1400" b="1" dirty="0"/>
            <a:t>К тонкой детской душе – от тонкой души педагога </a:t>
          </a:r>
        </a:p>
      </dgm:t>
    </dgm:pt>
    <dgm:pt modelId="{D5FBBF86-AF57-45F8-B180-A2A7C9FE5472}" type="parTrans" cxnId="{E37A7D17-E75A-47E8-BD27-B685756BAB07}">
      <dgm:prSet/>
      <dgm:spPr/>
      <dgm:t>
        <a:bodyPr/>
        <a:lstStyle/>
        <a:p>
          <a:endParaRPr lang="ru-RU"/>
        </a:p>
      </dgm:t>
    </dgm:pt>
    <dgm:pt modelId="{82E4008E-41DA-404A-8C15-1B69EBF153D8}" type="sibTrans" cxnId="{E37A7D17-E75A-47E8-BD27-B685756BAB07}">
      <dgm:prSet/>
      <dgm:spPr/>
      <dgm:t>
        <a:bodyPr/>
        <a:lstStyle/>
        <a:p>
          <a:endParaRPr lang="ru-RU"/>
        </a:p>
      </dgm:t>
    </dgm:pt>
    <dgm:pt modelId="{4F4D6D8E-27CD-4E9C-B6A1-747F9D6C20D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b="1" dirty="0"/>
            <a:t>Яркие слова поддержки </a:t>
          </a:r>
        </a:p>
      </dgm:t>
    </dgm:pt>
    <dgm:pt modelId="{D6C03BEC-7E1C-4CE0-8AEF-25D05C429C5D}" type="parTrans" cxnId="{6ECAE35D-A4E9-45EF-8A34-F9D9619F3439}">
      <dgm:prSet/>
      <dgm:spPr/>
      <dgm:t>
        <a:bodyPr/>
        <a:lstStyle/>
        <a:p>
          <a:endParaRPr lang="ru-RU"/>
        </a:p>
      </dgm:t>
    </dgm:pt>
    <dgm:pt modelId="{3A4929D1-7CD8-49C7-A271-60F3411EEC4C}" type="sibTrans" cxnId="{6ECAE35D-A4E9-45EF-8A34-F9D9619F3439}">
      <dgm:prSet/>
      <dgm:spPr/>
      <dgm:t>
        <a:bodyPr/>
        <a:lstStyle/>
        <a:p>
          <a:endParaRPr lang="ru-RU"/>
        </a:p>
      </dgm:t>
    </dgm:pt>
    <dgm:pt modelId="{CA0D7826-FEF6-4CEE-8C07-ECA5979F662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/>
            <a:t>Организация деятельности так, </a:t>
          </a:r>
          <a:r>
            <a:rPr lang="ru-RU" sz="1400" b="1" dirty="0" smtClean="0"/>
            <a:t>чтобы </a:t>
          </a:r>
          <a:r>
            <a:rPr lang="ru-RU" sz="1400" b="1" dirty="0"/>
            <a:t>было за что похвалить </a:t>
          </a:r>
        </a:p>
      </dgm:t>
    </dgm:pt>
    <dgm:pt modelId="{D141FCA4-6BB8-4AD9-A001-E22D689A4D22}" type="parTrans" cxnId="{D5421B49-FBD8-4CAD-8C41-CAEAD5D407C2}">
      <dgm:prSet/>
      <dgm:spPr/>
      <dgm:t>
        <a:bodyPr/>
        <a:lstStyle/>
        <a:p>
          <a:endParaRPr lang="ru-RU"/>
        </a:p>
      </dgm:t>
    </dgm:pt>
    <dgm:pt modelId="{B493DDDC-2DD7-427E-A48C-114B0C046016}" type="sibTrans" cxnId="{D5421B49-FBD8-4CAD-8C41-CAEAD5D407C2}">
      <dgm:prSet/>
      <dgm:spPr/>
      <dgm:t>
        <a:bodyPr/>
        <a:lstStyle/>
        <a:p>
          <a:endParaRPr lang="ru-RU"/>
        </a:p>
      </dgm:t>
    </dgm:pt>
    <dgm:pt modelId="{87511389-7081-475E-B3FD-E5F18CA3BD52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Родителям </a:t>
          </a:r>
          <a:r>
            <a:rPr lang="ru-RU" sz="1400" b="1" dirty="0"/>
            <a:t>– только хорошие новости о ребёнке </a:t>
          </a:r>
        </a:p>
      </dgm:t>
    </dgm:pt>
    <dgm:pt modelId="{AFB4153E-E63E-4A06-98F5-C46569C97DA0}" type="parTrans" cxnId="{6231C22A-77D5-490B-8D9D-03E267A13339}">
      <dgm:prSet/>
      <dgm:spPr/>
      <dgm:t>
        <a:bodyPr/>
        <a:lstStyle/>
        <a:p>
          <a:endParaRPr lang="ru-RU"/>
        </a:p>
      </dgm:t>
    </dgm:pt>
    <dgm:pt modelId="{508D742D-0F73-40F3-8945-6AE82DC71C30}" type="sibTrans" cxnId="{6231C22A-77D5-490B-8D9D-03E267A13339}">
      <dgm:prSet/>
      <dgm:spPr/>
      <dgm:t>
        <a:bodyPr/>
        <a:lstStyle/>
        <a:p>
          <a:endParaRPr lang="ru-RU"/>
        </a:p>
      </dgm:t>
    </dgm:pt>
    <dgm:pt modelId="{B3212242-7028-4D2A-8F78-B074CD6F8910}" type="pres">
      <dgm:prSet presAssocID="{0FAAB2D7-6642-4DF0-8B44-4C6B35928FC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74EB39-9C3D-45AA-8005-F02B09F1C036}" type="pres">
      <dgm:prSet presAssocID="{0FAAB2D7-6642-4DF0-8B44-4C6B35928FCA}" presName="arrow" presStyleLbl="bgShp" presStyleIdx="0" presStyleCnt="1" custScaleX="117647" custLinFactNeighborX="9565" custLinFactNeighborY="-1389"/>
      <dgm:spPr>
        <a:solidFill>
          <a:schemeClr val="accent2">
            <a:lumMod val="60000"/>
            <a:lumOff val="40000"/>
          </a:schemeClr>
        </a:solidFill>
      </dgm:spPr>
    </dgm:pt>
    <dgm:pt modelId="{2D8D83E4-0C5B-4AB9-8371-08DADCC6399F}" type="pres">
      <dgm:prSet presAssocID="{0FAAB2D7-6642-4DF0-8B44-4C6B35928FCA}" presName="linearProcess" presStyleCnt="0"/>
      <dgm:spPr/>
    </dgm:pt>
    <dgm:pt modelId="{FC436553-C2EA-4280-9559-DE5D119BAA27}" type="pres">
      <dgm:prSet presAssocID="{2DA968A3-82BD-4717-943F-9AF7853AFDDA}" presName="textNode" presStyleLbl="node1" presStyleIdx="0" presStyleCnt="5" custScaleX="111126" custLinFactNeighborX="11895" custLinFactNeighborY="1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45C98-829F-47DE-A81D-F277B5826199}" type="pres">
      <dgm:prSet presAssocID="{CABD7588-F5FA-4C0F-AC6B-232FA108AD1F}" presName="sibTrans" presStyleCnt="0"/>
      <dgm:spPr/>
    </dgm:pt>
    <dgm:pt modelId="{70A71E87-2F4C-4AB0-AA85-642EFDC5F33F}" type="pres">
      <dgm:prSet presAssocID="{0C4DCB5B-1ADE-4003-B547-578DA7F6C0B5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40605-FAD9-42B9-A9AD-35B9F67FD95C}" type="pres">
      <dgm:prSet presAssocID="{82E4008E-41DA-404A-8C15-1B69EBF153D8}" presName="sibTrans" presStyleCnt="0"/>
      <dgm:spPr/>
    </dgm:pt>
    <dgm:pt modelId="{16D1EAED-1F44-4250-B360-9212D5945366}" type="pres">
      <dgm:prSet presAssocID="{4F4D6D8E-27CD-4E9C-B6A1-747F9D6C20D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E7B29-9C3B-4D95-A80B-BA734C0A7E18}" type="pres">
      <dgm:prSet presAssocID="{3A4929D1-7CD8-49C7-A271-60F3411EEC4C}" presName="sibTrans" presStyleCnt="0"/>
      <dgm:spPr/>
    </dgm:pt>
    <dgm:pt modelId="{5D99E1D3-74C2-4DE5-82C5-AA0545AE4887}" type="pres">
      <dgm:prSet presAssocID="{CA0D7826-FEF6-4CEE-8C07-ECA5979F6625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1BA3D-7A51-4231-8C61-F965E76CC63F}" type="pres">
      <dgm:prSet presAssocID="{B493DDDC-2DD7-427E-A48C-114B0C046016}" presName="sibTrans" presStyleCnt="0"/>
      <dgm:spPr/>
    </dgm:pt>
    <dgm:pt modelId="{E7E54EEF-E9D8-421B-8A67-3B51BB27585C}" type="pres">
      <dgm:prSet presAssocID="{87511389-7081-475E-B3FD-E5F18CA3BD52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94D531-3BCB-4FC0-AC2C-EDAB918642FA}" type="presOf" srcId="{CA0D7826-FEF6-4CEE-8C07-ECA5979F6625}" destId="{5D99E1D3-74C2-4DE5-82C5-AA0545AE4887}" srcOrd="0" destOrd="0" presId="urn:microsoft.com/office/officeart/2005/8/layout/hProcess9"/>
    <dgm:cxn modelId="{6231C22A-77D5-490B-8D9D-03E267A13339}" srcId="{0FAAB2D7-6642-4DF0-8B44-4C6B35928FCA}" destId="{87511389-7081-475E-B3FD-E5F18CA3BD52}" srcOrd="4" destOrd="0" parTransId="{AFB4153E-E63E-4A06-98F5-C46569C97DA0}" sibTransId="{508D742D-0F73-40F3-8945-6AE82DC71C30}"/>
    <dgm:cxn modelId="{90977A4B-3896-4C71-95D0-7FFC6928CB58}" type="presOf" srcId="{0FAAB2D7-6642-4DF0-8B44-4C6B35928FCA}" destId="{B3212242-7028-4D2A-8F78-B074CD6F8910}" srcOrd="0" destOrd="0" presId="urn:microsoft.com/office/officeart/2005/8/layout/hProcess9"/>
    <dgm:cxn modelId="{82CD0476-BAD1-4E4B-95FB-70AD69F8B460}" type="presOf" srcId="{2DA968A3-82BD-4717-943F-9AF7853AFDDA}" destId="{FC436553-C2EA-4280-9559-DE5D119BAA27}" srcOrd="0" destOrd="0" presId="urn:microsoft.com/office/officeart/2005/8/layout/hProcess9"/>
    <dgm:cxn modelId="{7EC17DA3-B906-4649-8CB7-6D71D6DF4423}" srcId="{0FAAB2D7-6642-4DF0-8B44-4C6B35928FCA}" destId="{2DA968A3-82BD-4717-943F-9AF7853AFDDA}" srcOrd="0" destOrd="0" parTransId="{1666009B-22ED-4EC7-84D1-293141C8E060}" sibTransId="{CABD7588-F5FA-4C0F-AC6B-232FA108AD1F}"/>
    <dgm:cxn modelId="{98B548BC-8F05-4052-8279-D3F9B6338052}" type="presOf" srcId="{4F4D6D8E-27CD-4E9C-B6A1-747F9D6C20DF}" destId="{16D1EAED-1F44-4250-B360-9212D5945366}" srcOrd="0" destOrd="0" presId="urn:microsoft.com/office/officeart/2005/8/layout/hProcess9"/>
    <dgm:cxn modelId="{EDC7F545-C0EA-49D8-8D9F-A70299AEB48D}" type="presOf" srcId="{87511389-7081-475E-B3FD-E5F18CA3BD52}" destId="{E7E54EEF-E9D8-421B-8A67-3B51BB27585C}" srcOrd="0" destOrd="0" presId="urn:microsoft.com/office/officeart/2005/8/layout/hProcess9"/>
    <dgm:cxn modelId="{E37A7D17-E75A-47E8-BD27-B685756BAB07}" srcId="{0FAAB2D7-6642-4DF0-8B44-4C6B35928FCA}" destId="{0C4DCB5B-1ADE-4003-B547-578DA7F6C0B5}" srcOrd="1" destOrd="0" parTransId="{D5FBBF86-AF57-45F8-B180-A2A7C9FE5472}" sibTransId="{82E4008E-41DA-404A-8C15-1B69EBF153D8}"/>
    <dgm:cxn modelId="{74D76C42-679D-437A-B342-B5FD99DAAC57}" type="presOf" srcId="{0C4DCB5B-1ADE-4003-B547-578DA7F6C0B5}" destId="{70A71E87-2F4C-4AB0-AA85-642EFDC5F33F}" srcOrd="0" destOrd="0" presId="urn:microsoft.com/office/officeart/2005/8/layout/hProcess9"/>
    <dgm:cxn modelId="{6ECAE35D-A4E9-45EF-8A34-F9D9619F3439}" srcId="{0FAAB2D7-6642-4DF0-8B44-4C6B35928FCA}" destId="{4F4D6D8E-27CD-4E9C-B6A1-747F9D6C20DF}" srcOrd="2" destOrd="0" parTransId="{D6C03BEC-7E1C-4CE0-8AEF-25D05C429C5D}" sibTransId="{3A4929D1-7CD8-49C7-A271-60F3411EEC4C}"/>
    <dgm:cxn modelId="{D5421B49-FBD8-4CAD-8C41-CAEAD5D407C2}" srcId="{0FAAB2D7-6642-4DF0-8B44-4C6B35928FCA}" destId="{CA0D7826-FEF6-4CEE-8C07-ECA5979F6625}" srcOrd="3" destOrd="0" parTransId="{D141FCA4-6BB8-4AD9-A001-E22D689A4D22}" sibTransId="{B493DDDC-2DD7-427E-A48C-114B0C046016}"/>
    <dgm:cxn modelId="{ABEF094F-64A8-4FDE-9A76-20554515E38D}" type="presParOf" srcId="{B3212242-7028-4D2A-8F78-B074CD6F8910}" destId="{1474EB39-9C3D-45AA-8005-F02B09F1C036}" srcOrd="0" destOrd="0" presId="urn:microsoft.com/office/officeart/2005/8/layout/hProcess9"/>
    <dgm:cxn modelId="{06B55DE1-2761-4E60-8DEE-8B6A8E6D043C}" type="presParOf" srcId="{B3212242-7028-4D2A-8F78-B074CD6F8910}" destId="{2D8D83E4-0C5B-4AB9-8371-08DADCC6399F}" srcOrd="1" destOrd="0" presId="urn:microsoft.com/office/officeart/2005/8/layout/hProcess9"/>
    <dgm:cxn modelId="{90B4A82F-B12D-48DC-BEC1-45DFBAE65DD4}" type="presParOf" srcId="{2D8D83E4-0C5B-4AB9-8371-08DADCC6399F}" destId="{FC436553-C2EA-4280-9559-DE5D119BAA27}" srcOrd="0" destOrd="0" presId="urn:microsoft.com/office/officeart/2005/8/layout/hProcess9"/>
    <dgm:cxn modelId="{D3A4C2DC-A76D-4C0A-9BEC-5D8BDF40DC57}" type="presParOf" srcId="{2D8D83E4-0C5B-4AB9-8371-08DADCC6399F}" destId="{73A45C98-829F-47DE-A81D-F277B5826199}" srcOrd="1" destOrd="0" presId="urn:microsoft.com/office/officeart/2005/8/layout/hProcess9"/>
    <dgm:cxn modelId="{74F4A8E3-24EC-49B7-9B50-3DBD86719E0B}" type="presParOf" srcId="{2D8D83E4-0C5B-4AB9-8371-08DADCC6399F}" destId="{70A71E87-2F4C-4AB0-AA85-642EFDC5F33F}" srcOrd="2" destOrd="0" presId="urn:microsoft.com/office/officeart/2005/8/layout/hProcess9"/>
    <dgm:cxn modelId="{C7394E15-04E7-4499-80B5-17156F602746}" type="presParOf" srcId="{2D8D83E4-0C5B-4AB9-8371-08DADCC6399F}" destId="{86F40605-FAD9-42B9-A9AD-35B9F67FD95C}" srcOrd="3" destOrd="0" presId="urn:microsoft.com/office/officeart/2005/8/layout/hProcess9"/>
    <dgm:cxn modelId="{607BD183-1404-487B-AB2B-1AAD61052B2D}" type="presParOf" srcId="{2D8D83E4-0C5B-4AB9-8371-08DADCC6399F}" destId="{16D1EAED-1F44-4250-B360-9212D5945366}" srcOrd="4" destOrd="0" presId="urn:microsoft.com/office/officeart/2005/8/layout/hProcess9"/>
    <dgm:cxn modelId="{23EC5760-21D1-4271-B827-ED91D290AE40}" type="presParOf" srcId="{2D8D83E4-0C5B-4AB9-8371-08DADCC6399F}" destId="{F1DE7B29-9C3B-4D95-A80B-BA734C0A7E18}" srcOrd="5" destOrd="0" presId="urn:microsoft.com/office/officeart/2005/8/layout/hProcess9"/>
    <dgm:cxn modelId="{2F8A420A-85FD-45BF-B6E2-9E3BABB5FC07}" type="presParOf" srcId="{2D8D83E4-0C5B-4AB9-8371-08DADCC6399F}" destId="{5D99E1D3-74C2-4DE5-82C5-AA0545AE4887}" srcOrd="6" destOrd="0" presId="urn:microsoft.com/office/officeart/2005/8/layout/hProcess9"/>
    <dgm:cxn modelId="{5E8BBC36-6B56-4F01-8BBE-777B1FA208F9}" type="presParOf" srcId="{2D8D83E4-0C5B-4AB9-8371-08DADCC6399F}" destId="{5A61BA3D-7A51-4231-8C61-F965E76CC63F}" srcOrd="7" destOrd="0" presId="urn:microsoft.com/office/officeart/2005/8/layout/hProcess9"/>
    <dgm:cxn modelId="{370CD52D-CA41-4082-8FD1-DC9800A9728B}" type="presParOf" srcId="{2D8D83E4-0C5B-4AB9-8371-08DADCC6399F}" destId="{E7E54EEF-E9D8-421B-8A67-3B51BB27585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C65F8-A412-40EF-86B8-8E8EFD4E94B9}">
      <dsp:nvSpPr>
        <dsp:cNvPr id="0" name=""/>
        <dsp:cNvSpPr/>
      </dsp:nvSpPr>
      <dsp:spPr>
        <a:xfrm>
          <a:off x="0" y="1458110"/>
          <a:ext cx="2808312" cy="2808312"/>
        </a:xfrm>
        <a:prstGeom prst="ellipse">
          <a:avLst/>
        </a:prstGeom>
        <a:solidFill>
          <a:srgbClr val="FF8E3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DE303-AA71-4CCC-BACF-DA9DDCF3C26D}">
      <dsp:nvSpPr>
        <dsp:cNvPr id="0" name=""/>
        <dsp:cNvSpPr/>
      </dsp:nvSpPr>
      <dsp:spPr>
        <a:xfrm>
          <a:off x="936104" y="2394215"/>
          <a:ext cx="936104" cy="936104"/>
        </a:xfrm>
        <a:prstGeom prst="ellipse">
          <a:avLst/>
        </a:prstGeom>
        <a:solidFill>
          <a:srgbClr val="FFFF0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B7A80-5F63-4BE4-8E2D-CA79E1F037AC}">
      <dsp:nvSpPr>
        <dsp:cNvPr id="0" name=""/>
        <dsp:cNvSpPr/>
      </dsp:nvSpPr>
      <dsp:spPr>
        <a:xfrm>
          <a:off x="3276364" y="522006"/>
          <a:ext cx="1404156" cy="117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bg1"/>
              </a:solidFill>
            </a:rPr>
            <a:t>более18</a:t>
          </a:r>
        </a:p>
      </dsp:txBody>
      <dsp:txXfrm>
        <a:off x="3276364" y="522006"/>
        <a:ext cx="1404156" cy="1170130"/>
      </dsp:txXfrm>
    </dsp:sp>
    <dsp:sp modelId="{28E5215A-F65F-44C6-9946-9A9963ED4774}">
      <dsp:nvSpPr>
        <dsp:cNvPr id="0" name=""/>
        <dsp:cNvSpPr/>
      </dsp:nvSpPr>
      <dsp:spPr>
        <a:xfrm>
          <a:off x="2925325" y="1107071"/>
          <a:ext cx="351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CA5C-7DA6-4675-AC35-5C5B7A71353A}">
      <dsp:nvSpPr>
        <dsp:cNvPr id="0" name=""/>
        <dsp:cNvSpPr/>
      </dsp:nvSpPr>
      <dsp:spPr>
        <a:xfrm rot="5400000">
          <a:off x="1286089" y="1224202"/>
          <a:ext cx="1756131" cy="151999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1388F-7F8B-42F9-8209-700BD7B95A1F}">
      <dsp:nvSpPr>
        <dsp:cNvPr id="0" name=""/>
        <dsp:cNvSpPr/>
      </dsp:nvSpPr>
      <dsp:spPr>
        <a:xfrm>
          <a:off x="3276364" y="1692137"/>
          <a:ext cx="1404156" cy="117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bg1"/>
              </a:solidFill>
            </a:rPr>
            <a:t>2800</a:t>
          </a:r>
        </a:p>
      </dsp:txBody>
      <dsp:txXfrm>
        <a:off x="3276364" y="1692137"/>
        <a:ext cx="1404156" cy="1170130"/>
      </dsp:txXfrm>
    </dsp:sp>
    <dsp:sp modelId="{6B87C140-C10D-472C-8C63-E0B010FC89E5}">
      <dsp:nvSpPr>
        <dsp:cNvPr id="0" name=""/>
        <dsp:cNvSpPr/>
      </dsp:nvSpPr>
      <dsp:spPr>
        <a:xfrm>
          <a:off x="2925325" y="2277202"/>
          <a:ext cx="3510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70D1D-C1A8-46B3-BD5F-E020A2F11403}">
      <dsp:nvSpPr>
        <dsp:cNvPr id="0" name=""/>
        <dsp:cNvSpPr/>
      </dsp:nvSpPr>
      <dsp:spPr>
        <a:xfrm rot="5400000">
          <a:off x="1884751" y="2468775"/>
          <a:ext cx="1229291" cy="84951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6F27D-F856-4BFA-83BB-8315BCB4C79E}">
      <dsp:nvSpPr>
        <dsp:cNvPr id="0" name=""/>
        <dsp:cNvSpPr/>
      </dsp:nvSpPr>
      <dsp:spPr>
        <a:xfrm>
          <a:off x="2826235" y="2915616"/>
          <a:ext cx="2340417" cy="234041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>
        <a:off x="3168981" y="3258362"/>
        <a:ext cx="1654925" cy="1654925"/>
      </dsp:txXfrm>
    </dsp:sp>
    <dsp:sp modelId="{FB1416C8-E206-466D-9DEC-251E82FB5251}">
      <dsp:nvSpPr>
        <dsp:cNvPr id="0" name=""/>
        <dsp:cNvSpPr/>
      </dsp:nvSpPr>
      <dsp:spPr>
        <a:xfrm rot="12900000">
          <a:off x="1205403" y="2468210"/>
          <a:ext cx="1914294" cy="667018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097DD-158C-4700-938B-7AE02F16453D}">
      <dsp:nvSpPr>
        <dsp:cNvPr id="0" name=""/>
        <dsp:cNvSpPr/>
      </dsp:nvSpPr>
      <dsp:spPr>
        <a:xfrm>
          <a:off x="266803" y="1363364"/>
          <a:ext cx="2223396" cy="1778717"/>
        </a:xfrm>
        <a:prstGeom prst="roundRect">
          <a:avLst>
            <a:gd name="adj" fmla="val 10000"/>
          </a:avLst>
        </a:prstGeom>
        <a:solidFill>
          <a:srgbClr val="00B050"/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обучение </a:t>
          </a:r>
          <a:r>
            <a:rPr lang="ru-RU" sz="1900" kern="1200" dirty="0"/>
            <a:t>и </a:t>
          </a:r>
          <a:r>
            <a:rPr lang="ru-RU" sz="1900" kern="1200" dirty="0" smtClean="0"/>
            <a:t>воспитание </a:t>
          </a:r>
          <a:r>
            <a:rPr lang="ru-RU" sz="1900" kern="1200" dirty="0"/>
            <a:t>подстраивается под ребенка</a:t>
          </a:r>
        </a:p>
      </dsp:txBody>
      <dsp:txXfrm>
        <a:off x="318900" y="1415461"/>
        <a:ext cx="2119202" cy="1674523"/>
      </dsp:txXfrm>
    </dsp:sp>
    <dsp:sp modelId="{FE50B5EE-3495-44EE-A237-FC9B757AC2DD}">
      <dsp:nvSpPr>
        <dsp:cNvPr id="0" name=""/>
        <dsp:cNvSpPr/>
      </dsp:nvSpPr>
      <dsp:spPr>
        <a:xfrm rot="16200000">
          <a:off x="3039296" y="1513546"/>
          <a:ext cx="1914294" cy="667018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B956FC-07AD-4D08-8041-02491A699355}">
      <dsp:nvSpPr>
        <dsp:cNvPr id="0" name=""/>
        <dsp:cNvSpPr/>
      </dsp:nvSpPr>
      <dsp:spPr>
        <a:xfrm>
          <a:off x="2884745" y="549"/>
          <a:ext cx="2223396" cy="1778717"/>
        </a:xfrm>
        <a:prstGeom prst="roundRect">
          <a:avLst>
            <a:gd name="adj" fmla="val 10000"/>
          </a:avLst>
        </a:prstGeom>
        <a:solidFill>
          <a:srgbClr val="FF0000"/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признание особенностей развития ребенка и его способности к обучению</a:t>
          </a:r>
        </a:p>
      </dsp:txBody>
      <dsp:txXfrm>
        <a:off x="2936842" y="52646"/>
        <a:ext cx="2119202" cy="1674523"/>
      </dsp:txXfrm>
    </dsp:sp>
    <dsp:sp modelId="{FC7A36FA-989A-401F-BA30-3FE03A1B9DE2}">
      <dsp:nvSpPr>
        <dsp:cNvPr id="0" name=""/>
        <dsp:cNvSpPr/>
      </dsp:nvSpPr>
      <dsp:spPr>
        <a:xfrm rot="19500000">
          <a:off x="4873189" y="2468210"/>
          <a:ext cx="1914294" cy="667018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3BBCA5-226C-403B-9822-39589A31C982}">
      <dsp:nvSpPr>
        <dsp:cNvPr id="0" name=""/>
        <dsp:cNvSpPr/>
      </dsp:nvSpPr>
      <dsp:spPr>
        <a:xfrm>
          <a:off x="5502688" y="1363364"/>
          <a:ext cx="2223396" cy="1778717"/>
        </a:xfrm>
        <a:prstGeom prst="roundRect">
          <a:avLst>
            <a:gd name="adj" fmla="val 10000"/>
          </a:avLst>
        </a:prstGeom>
        <a:solidFill>
          <a:srgbClr val="00B0F0"/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обеспечение равного доступа к получению того или иного вида образования</a:t>
          </a:r>
        </a:p>
      </dsp:txBody>
      <dsp:txXfrm>
        <a:off x="5554785" y="1415461"/>
        <a:ext cx="2119202" cy="16745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87406-43A2-45AB-8B5F-4E3A381717CF}">
      <dsp:nvSpPr>
        <dsp:cNvPr id="0" name=""/>
        <dsp:cNvSpPr/>
      </dsp:nvSpPr>
      <dsp:spPr>
        <a:xfrm>
          <a:off x="-5266396" y="-806579"/>
          <a:ext cx="6271176" cy="6271176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34DFE-80C5-4F4E-AC81-17388CE7D31F}">
      <dsp:nvSpPr>
        <dsp:cNvPr id="0" name=""/>
        <dsp:cNvSpPr/>
      </dsp:nvSpPr>
      <dsp:spPr>
        <a:xfrm>
          <a:off x="526068" y="358108"/>
          <a:ext cx="4377915" cy="716589"/>
        </a:xfrm>
        <a:prstGeom prst="rect">
          <a:avLst/>
        </a:prstGeom>
        <a:solidFill>
          <a:srgbClr val="FFC00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79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</a:rPr>
            <a:t>раннее выявление и </a:t>
          </a:r>
          <a:r>
            <a:rPr lang="ru-RU" sz="1300" b="1" kern="1200" dirty="0" smtClean="0">
              <a:solidFill>
                <a:schemeClr val="bg1"/>
              </a:solidFill>
            </a:rPr>
            <a:t>начало </a:t>
          </a:r>
          <a:r>
            <a:rPr lang="ru-RU" sz="1300" b="1" kern="1200" dirty="0">
              <a:solidFill>
                <a:schemeClr val="bg1"/>
              </a:solidFill>
            </a:rPr>
            <a:t>целенаправленной развивающей работы</a:t>
          </a:r>
        </a:p>
      </dsp:txBody>
      <dsp:txXfrm>
        <a:off x="526068" y="358108"/>
        <a:ext cx="4377915" cy="716589"/>
      </dsp:txXfrm>
    </dsp:sp>
    <dsp:sp modelId="{4EB0B942-5F10-4848-ADD4-DE21E82FEC61}">
      <dsp:nvSpPr>
        <dsp:cNvPr id="0" name=""/>
        <dsp:cNvSpPr/>
      </dsp:nvSpPr>
      <dsp:spPr>
        <a:xfrm>
          <a:off x="78199" y="268534"/>
          <a:ext cx="895736" cy="8957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9ABE7-173E-41DF-A053-A83335D3A6A8}">
      <dsp:nvSpPr>
        <dsp:cNvPr id="0" name=""/>
        <dsp:cNvSpPr/>
      </dsp:nvSpPr>
      <dsp:spPr>
        <a:xfrm>
          <a:off x="936905" y="1433178"/>
          <a:ext cx="3967078" cy="716589"/>
        </a:xfrm>
        <a:prstGeom prst="rect">
          <a:avLst/>
        </a:prstGeom>
        <a:solidFill>
          <a:srgbClr val="92D05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79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</a:rPr>
            <a:t>определение содержания и методов обучения и воспитания</a:t>
          </a:r>
        </a:p>
      </dsp:txBody>
      <dsp:txXfrm>
        <a:off x="936905" y="1433178"/>
        <a:ext cx="3967078" cy="716589"/>
      </dsp:txXfrm>
    </dsp:sp>
    <dsp:sp modelId="{BFC7695E-A722-4C2D-83A6-FF735CB6C365}">
      <dsp:nvSpPr>
        <dsp:cNvPr id="0" name=""/>
        <dsp:cNvSpPr/>
      </dsp:nvSpPr>
      <dsp:spPr>
        <a:xfrm>
          <a:off x="489036" y="1343605"/>
          <a:ext cx="895736" cy="8957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A86B8-2219-4B49-8DE5-4FB74829859F}">
      <dsp:nvSpPr>
        <dsp:cNvPr id="0" name=""/>
        <dsp:cNvSpPr/>
      </dsp:nvSpPr>
      <dsp:spPr>
        <a:xfrm>
          <a:off x="936905" y="2508249"/>
          <a:ext cx="3967078" cy="716589"/>
        </a:xfrm>
        <a:prstGeom prst="rect">
          <a:avLst/>
        </a:prstGeom>
        <a:solidFill>
          <a:srgbClr val="FF000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79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</a:rPr>
            <a:t>реализация единства требований к воспитанию и обучению ребенка в семье и в Центре внешкольной работы</a:t>
          </a:r>
        </a:p>
      </dsp:txBody>
      <dsp:txXfrm>
        <a:off x="936905" y="2508249"/>
        <a:ext cx="3967078" cy="716589"/>
      </dsp:txXfrm>
    </dsp:sp>
    <dsp:sp modelId="{38E256D2-9CC9-4E66-B476-FC385E50E727}">
      <dsp:nvSpPr>
        <dsp:cNvPr id="0" name=""/>
        <dsp:cNvSpPr/>
      </dsp:nvSpPr>
      <dsp:spPr>
        <a:xfrm>
          <a:off x="489036" y="2418675"/>
          <a:ext cx="895736" cy="8957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EEADD-B1AD-48D4-9066-DF33D41446A4}">
      <dsp:nvSpPr>
        <dsp:cNvPr id="0" name=""/>
        <dsp:cNvSpPr/>
      </dsp:nvSpPr>
      <dsp:spPr>
        <a:xfrm>
          <a:off x="526068" y="3583320"/>
          <a:ext cx="4377915" cy="716589"/>
        </a:xfrm>
        <a:prstGeom prst="rect">
          <a:avLst/>
        </a:prstGeom>
        <a:solidFill>
          <a:srgbClr val="FF4D8B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79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bg1"/>
              </a:solidFill>
            </a:rPr>
            <a:t>комплексная реабилитация ребенка с нарушениями в развитии</a:t>
          </a:r>
        </a:p>
      </dsp:txBody>
      <dsp:txXfrm>
        <a:off x="526068" y="3583320"/>
        <a:ext cx="4377915" cy="716589"/>
      </dsp:txXfrm>
    </dsp:sp>
    <dsp:sp modelId="{B98FCF16-492E-4ADE-A58C-ADE6D7B8531F}">
      <dsp:nvSpPr>
        <dsp:cNvPr id="0" name=""/>
        <dsp:cNvSpPr/>
      </dsp:nvSpPr>
      <dsp:spPr>
        <a:xfrm>
          <a:off x="78199" y="3493746"/>
          <a:ext cx="895736" cy="8957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18178-4DF4-4528-B493-53203A8DB5D0}">
      <dsp:nvSpPr>
        <dsp:cNvPr id="0" name=""/>
        <dsp:cNvSpPr/>
      </dsp:nvSpPr>
      <dsp:spPr>
        <a:xfrm>
          <a:off x="0" y="0"/>
          <a:ext cx="6487200" cy="95914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bg1"/>
              </a:solidFill>
              <a:latin typeface="+mn-lt"/>
            </a:rPr>
            <a:t>Первичная диагностика</a:t>
          </a:r>
          <a:endParaRPr lang="ru-RU" sz="1800" b="1" kern="1200" dirty="0">
            <a:latin typeface="+mn-lt"/>
          </a:endParaRPr>
        </a:p>
      </dsp:txBody>
      <dsp:txXfrm>
        <a:off x="28092" y="28092"/>
        <a:ext cx="5339987" cy="902962"/>
      </dsp:txXfrm>
    </dsp:sp>
    <dsp:sp modelId="{4F7078FD-4A26-40C0-9C3C-3DEE19083ED7}">
      <dsp:nvSpPr>
        <dsp:cNvPr id="0" name=""/>
        <dsp:cNvSpPr/>
      </dsp:nvSpPr>
      <dsp:spPr>
        <a:xfrm>
          <a:off x="484433" y="1092361"/>
          <a:ext cx="6487200" cy="95914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bg1"/>
              </a:solidFill>
              <a:latin typeface="+mn-lt"/>
            </a:rPr>
            <a:t>Изучение рекомендаций ИПРА и ПМПК</a:t>
          </a:r>
          <a:endParaRPr lang="ru-RU" sz="1800" b="1" kern="1200" dirty="0"/>
        </a:p>
      </dsp:txBody>
      <dsp:txXfrm>
        <a:off x="512525" y="1120453"/>
        <a:ext cx="5323137" cy="902962"/>
      </dsp:txXfrm>
    </dsp:sp>
    <dsp:sp modelId="{AB785113-08C9-4273-AA26-09B785AC7406}">
      <dsp:nvSpPr>
        <dsp:cNvPr id="0" name=""/>
        <dsp:cNvSpPr/>
      </dsp:nvSpPr>
      <dsp:spPr>
        <a:xfrm>
          <a:off x="968867" y="2184722"/>
          <a:ext cx="6487200" cy="959146"/>
        </a:xfrm>
        <a:prstGeom prst="roundRect">
          <a:avLst>
            <a:gd name="adj" fmla="val 10000"/>
          </a:avLst>
        </a:prstGeom>
        <a:solidFill>
          <a:srgbClr val="FF8E3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latin typeface="+mn-lt"/>
            </a:rPr>
            <a:t>Изучение индивидуальных особенностей ребенка, условий его развития, структуры и особенностей проявления дефекта</a:t>
          </a:r>
          <a:br>
            <a:rPr lang="ru-RU" sz="1600" b="1" kern="1200" dirty="0">
              <a:solidFill>
                <a:schemeClr val="bg1"/>
              </a:solidFill>
              <a:latin typeface="+mn-lt"/>
            </a:rPr>
          </a:br>
          <a:endParaRPr lang="ru-RU" sz="1600" b="1" kern="1200" dirty="0"/>
        </a:p>
      </dsp:txBody>
      <dsp:txXfrm>
        <a:off x="996959" y="2212814"/>
        <a:ext cx="5323137" cy="902962"/>
      </dsp:txXfrm>
    </dsp:sp>
    <dsp:sp modelId="{55E89561-1351-4C5B-8CB0-1D527E4806BD}">
      <dsp:nvSpPr>
        <dsp:cNvPr id="0" name=""/>
        <dsp:cNvSpPr/>
      </dsp:nvSpPr>
      <dsp:spPr>
        <a:xfrm>
          <a:off x="1453301" y="3277084"/>
          <a:ext cx="6487200" cy="9591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latin typeface="+mn-lt"/>
            </a:rPr>
            <a:t>На основе полученной информации – определение направления, содержания, ожидаемых результатов индивидуальной работы</a:t>
          </a:r>
          <a:endParaRPr lang="ru-RU" sz="1600" b="1" kern="1200" dirty="0"/>
        </a:p>
      </dsp:txBody>
      <dsp:txXfrm>
        <a:off x="1481393" y="3305176"/>
        <a:ext cx="5323137" cy="902962"/>
      </dsp:txXfrm>
    </dsp:sp>
    <dsp:sp modelId="{53EEE5F5-CEC2-4613-BA86-6FCDAB592AFE}">
      <dsp:nvSpPr>
        <dsp:cNvPr id="0" name=""/>
        <dsp:cNvSpPr/>
      </dsp:nvSpPr>
      <dsp:spPr>
        <a:xfrm>
          <a:off x="1937735" y="4369445"/>
          <a:ext cx="6487200" cy="95914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latin typeface="+mn-lt"/>
            </a:rPr>
            <a:t>Составление индивидуального учебного плана и плана работы с родителями</a:t>
          </a:r>
          <a:endParaRPr lang="ru-RU" sz="1600" b="1" kern="1200" dirty="0"/>
        </a:p>
      </dsp:txBody>
      <dsp:txXfrm>
        <a:off x="1965827" y="4397537"/>
        <a:ext cx="5323137" cy="902962"/>
      </dsp:txXfrm>
    </dsp:sp>
    <dsp:sp modelId="{5FD9F789-2799-4E1E-B729-47A20B52DA0A}">
      <dsp:nvSpPr>
        <dsp:cNvPr id="0" name=""/>
        <dsp:cNvSpPr/>
      </dsp:nvSpPr>
      <dsp:spPr>
        <a:xfrm>
          <a:off x="5863755" y="700709"/>
          <a:ext cx="623445" cy="623445"/>
        </a:xfrm>
        <a:prstGeom prst="downArrow">
          <a:avLst>
            <a:gd name="adj1" fmla="val 55000"/>
            <a:gd name="adj2" fmla="val 45000"/>
          </a:avLst>
        </a:prstGeom>
        <a:solidFill>
          <a:srgbClr val="00B0F0">
            <a:alpha val="90000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004030" y="700709"/>
        <a:ext cx="342895" cy="469142"/>
      </dsp:txXfrm>
    </dsp:sp>
    <dsp:sp modelId="{AB12DBB3-F8A0-4685-9117-2E1D4C842281}">
      <dsp:nvSpPr>
        <dsp:cNvPr id="0" name=""/>
        <dsp:cNvSpPr/>
      </dsp:nvSpPr>
      <dsp:spPr>
        <a:xfrm>
          <a:off x="6348189" y="1793071"/>
          <a:ext cx="623445" cy="623445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488464" y="1793071"/>
        <a:ext cx="342895" cy="469142"/>
      </dsp:txXfrm>
    </dsp:sp>
    <dsp:sp modelId="{67B62798-9012-46C4-AD44-D5E3181B3DCF}">
      <dsp:nvSpPr>
        <dsp:cNvPr id="0" name=""/>
        <dsp:cNvSpPr/>
      </dsp:nvSpPr>
      <dsp:spPr>
        <a:xfrm>
          <a:off x="6832623" y="2869446"/>
          <a:ext cx="623445" cy="623445"/>
        </a:xfrm>
        <a:prstGeom prst="downArrow">
          <a:avLst>
            <a:gd name="adj1" fmla="val 55000"/>
            <a:gd name="adj2" fmla="val 45000"/>
          </a:avLst>
        </a:prstGeom>
        <a:solidFill>
          <a:srgbClr val="FF8E30">
            <a:alpha val="90000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972898" y="2869446"/>
        <a:ext cx="342895" cy="469142"/>
      </dsp:txXfrm>
    </dsp:sp>
    <dsp:sp modelId="{59589E50-1671-4D01-B442-A886655DDBB7}">
      <dsp:nvSpPr>
        <dsp:cNvPr id="0" name=""/>
        <dsp:cNvSpPr/>
      </dsp:nvSpPr>
      <dsp:spPr>
        <a:xfrm>
          <a:off x="7317056" y="3972465"/>
          <a:ext cx="623445" cy="623445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7457331" y="3972465"/>
        <a:ext cx="342895" cy="4691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4EB39-9C3D-45AA-8005-F02B09F1C036}">
      <dsp:nvSpPr>
        <dsp:cNvPr id="0" name=""/>
        <dsp:cNvSpPr/>
      </dsp:nvSpPr>
      <dsp:spPr>
        <a:xfrm>
          <a:off x="4" y="0"/>
          <a:ext cx="8856979" cy="5184575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436553-C2EA-4280-9559-DE5D119BAA27}">
      <dsp:nvSpPr>
        <dsp:cNvPr id="0" name=""/>
        <dsp:cNvSpPr/>
      </dsp:nvSpPr>
      <dsp:spPr>
        <a:xfrm>
          <a:off x="36003" y="1584178"/>
          <a:ext cx="1701276" cy="2073830"/>
        </a:xfrm>
        <a:prstGeom prst="roundRect">
          <a:avLst/>
        </a:prstGeom>
        <a:solidFill>
          <a:srgbClr val="FF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Разговариваем наедине, медленно, </a:t>
          </a:r>
          <a:r>
            <a:rPr lang="ru-RU" sz="1400" b="1" kern="1200" dirty="0" smtClean="0"/>
            <a:t>спокойно, </a:t>
          </a:r>
          <a:r>
            <a:rPr lang="ru-RU" sz="1400" b="1" kern="1200" dirty="0"/>
            <a:t>на оптимистичной ноте </a:t>
          </a:r>
        </a:p>
      </dsp:txBody>
      <dsp:txXfrm>
        <a:off x="119052" y="1667227"/>
        <a:ext cx="1535178" cy="1907732"/>
      </dsp:txXfrm>
    </dsp:sp>
    <dsp:sp modelId="{70A71E87-2F4C-4AB0-AA85-642EFDC5F33F}">
      <dsp:nvSpPr>
        <dsp:cNvPr id="0" name=""/>
        <dsp:cNvSpPr/>
      </dsp:nvSpPr>
      <dsp:spPr>
        <a:xfrm>
          <a:off x="1962085" y="1555372"/>
          <a:ext cx="1530943" cy="2073830"/>
        </a:xfrm>
        <a:prstGeom prst="roundRect">
          <a:avLst/>
        </a:prstGeom>
        <a:solidFill>
          <a:srgbClr val="FF8E3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К тонкой детской душе – от тонкой души педагога </a:t>
          </a:r>
        </a:p>
      </dsp:txBody>
      <dsp:txXfrm>
        <a:off x="2036819" y="1630106"/>
        <a:ext cx="1381475" cy="1924362"/>
      </dsp:txXfrm>
    </dsp:sp>
    <dsp:sp modelId="{16D1EAED-1F44-4250-B360-9212D5945366}">
      <dsp:nvSpPr>
        <dsp:cNvPr id="0" name=""/>
        <dsp:cNvSpPr/>
      </dsp:nvSpPr>
      <dsp:spPr>
        <a:xfrm>
          <a:off x="3748186" y="1555372"/>
          <a:ext cx="1530943" cy="2073830"/>
        </a:xfrm>
        <a:prstGeom prst="roundRect">
          <a:avLst/>
        </a:prstGeom>
        <a:solidFill>
          <a:srgbClr val="00B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Яркие слова поддержки </a:t>
          </a:r>
        </a:p>
      </dsp:txBody>
      <dsp:txXfrm>
        <a:off x="3822920" y="1630106"/>
        <a:ext cx="1381475" cy="1924362"/>
      </dsp:txXfrm>
    </dsp:sp>
    <dsp:sp modelId="{5D99E1D3-74C2-4DE5-82C5-AA0545AE4887}">
      <dsp:nvSpPr>
        <dsp:cNvPr id="0" name=""/>
        <dsp:cNvSpPr/>
      </dsp:nvSpPr>
      <dsp:spPr>
        <a:xfrm>
          <a:off x="5534287" y="1555372"/>
          <a:ext cx="1530943" cy="2073830"/>
        </a:xfrm>
        <a:prstGeom prst="roundRect">
          <a:avLst/>
        </a:prstGeom>
        <a:solidFill>
          <a:srgbClr val="0070C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Организация деятельности так, </a:t>
          </a:r>
          <a:r>
            <a:rPr lang="ru-RU" sz="1400" b="1" kern="1200" dirty="0" smtClean="0"/>
            <a:t>чтобы </a:t>
          </a:r>
          <a:r>
            <a:rPr lang="ru-RU" sz="1400" b="1" kern="1200" dirty="0"/>
            <a:t>было за что похвалить </a:t>
          </a:r>
        </a:p>
      </dsp:txBody>
      <dsp:txXfrm>
        <a:off x="5609021" y="1630106"/>
        <a:ext cx="1381475" cy="1924362"/>
      </dsp:txXfrm>
    </dsp:sp>
    <dsp:sp modelId="{E7E54EEF-E9D8-421B-8A67-3B51BB27585C}">
      <dsp:nvSpPr>
        <dsp:cNvPr id="0" name=""/>
        <dsp:cNvSpPr/>
      </dsp:nvSpPr>
      <dsp:spPr>
        <a:xfrm>
          <a:off x="7320388" y="1555372"/>
          <a:ext cx="1530943" cy="2073830"/>
        </a:xfrm>
        <a:prstGeom prst="roundRect">
          <a:avLst/>
        </a:prstGeom>
        <a:solidFill>
          <a:srgbClr val="7030A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Родителям </a:t>
          </a:r>
          <a:r>
            <a:rPr lang="ru-RU" sz="1400" b="1" kern="1200" dirty="0"/>
            <a:t>– только хорошие новости о ребёнке </a:t>
          </a:r>
        </a:p>
      </dsp:txBody>
      <dsp:txXfrm>
        <a:off x="7395122" y="1630106"/>
        <a:ext cx="1381475" cy="1924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4698B-FCFD-46DE-9493-582E215ACA05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D6051-3038-4685-9F53-C06FBE5F7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5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iruza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950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0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45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76159-DF48-4E67-A500-4F4D7552E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43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25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4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8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4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39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55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2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70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9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51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682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53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5797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87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34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40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9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6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0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14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3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2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6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1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iruzaSlai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1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68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s://www.art-talant.org/publikacii/69879-metodicheskiy-sbornik-kompleksa-igr-i-upraghneniy-dlya-korrekcionnyh-razvivayuschih-zanyatiy-s-detymi-zpr-i-ovz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cvr@tularegion.org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035" y="21687"/>
            <a:ext cx="8856984" cy="2952328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Открытая городская НПК «Практика работы, инновационные технологии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дополнительном образовании детей с ОВЗ и инвалидностью»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г. Санкт-Петербург, 2022г.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>
              <a:spcAft>
                <a:spcPts val="576"/>
              </a:spcAft>
            </a:pPr>
            <a:r>
              <a:rPr lang="ru-RU" sz="2400" b="1" dirty="0"/>
              <a:t>СОЗДАНИЕ ЗОНЫ БЛИЖАЙШЕГО РАЗВИТИЯ ДЛЯ ПРЕОДОЛЕНИЯ НЕДОСТАТКОВ ИНТЕЛЛЕКТУАЛЬНОЙ ДЕЯТЕЛЬНОСТИ И АДАПТАЦИЯ РЕБЕНКА С </a:t>
            </a:r>
            <a:r>
              <a:rPr lang="ru-RU" sz="2400" b="1" dirty="0" smtClean="0"/>
              <a:t>ОВЗ К ОКРУЖАЮЩЕМУ </a:t>
            </a:r>
            <a:r>
              <a:rPr lang="ru-RU" sz="2400" b="1" dirty="0"/>
              <a:t>МИРУ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085511" y="5738911"/>
            <a:ext cx="6878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000" b="1" dirty="0">
                <a:solidFill>
                  <a:srgbClr val="C00000"/>
                </a:solidFill>
              </a:rPr>
              <a:t>Дарья Сергеевна Лёвшина, </a:t>
            </a:r>
          </a:p>
          <a:p>
            <a:pPr algn="r" eaLnBrk="1" hangingPunct="1"/>
            <a:r>
              <a:rPr lang="ru-RU" altLang="ru-RU" sz="2000" b="1" dirty="0">
                <a:solidFill>
                  <a:srgbClr val="C00000"/>
                </a:solidFill>
              </a:rPr>
              <a:t>педагог дополнительного образования</a:t>
            </a:r>
          </a:p>
        </p:txBody>
      </p:sp>
      <p:pic>
        <p:nvPicPr>
          <p:cNvPr id="3077" name="Picture 5" descr="визитка ЦВР 1 ст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2" y="1176705"/>
            <a:ext cx="3456384" cy="211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67572" y="1219689"/>
            <a:ext cx="420337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МУНИЦИПАЛЬНОЕ БЮДЖЕТНОЕ УЧРЕЖДЕНИЕ ДОПОЛНИТЕЛЬНОГО ОБРАЗОВАНИЯ </a:t>
            </a:r>
          </a:p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«Центр внешкольной работы»</a:t>
            </a:r>
          </a:p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г. Тула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92888" cy="86409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cap="non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cap="non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cap="none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Развивающая  программа  «Лесенка радости»</a:t>
            </a:r>
            <a:r>
              <a:rPr lang="ru-RU" sz="1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0B64B096-0065-4ECA-9CEB-70630857D9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008584"/>
              </p:ext>
            </p:extLst>
          </p:nvPr>
        </p:nvGraphicFramePr>
        <p:xfrm>
          <a:off x="3995936" y="1348644"/>
          <a:ext cx="4968552" cy="4658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057901-ED4D-482F-9137-98893AD69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687" t="23400" r="68112" b="13601"/>
          <a:stretch/>
        </p:blipFill>
        <p:spPr>
          <a:xfrm>
            <a:off x="323528" y="1196752"/>
            <a:ext cx="3528392" cy="496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6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0880" cy="9361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cap="none" dirty="0">
                <a:solidFill>
                  <a:srgbClr val="7030A0"/>
                </a:solidFill>
              </a:rPr>
              <a:t>Как выстраивается индивидуальный </a:t>
            </a:r>
            <a:br>
              <a:rPr lang="ru-RU" sz="2400" b="1" cap="none" dirty="0">
                <a:solidFill>
                  <a:srgbClr val="7030A0"/>
                </a:solidFill>
              </a:rPr>
            </a:br>
            <a:r>
              <a:rPr lang="ru-RU" sz="2400" b="1" cap="none" dirty="0">
                <a:solidFill>
                  <a:srgbClr val="7030A0"/>
                </a:solidFill>
              </a:rPr>
              <a:t>образовательный маршрут (ИОМ)</a:t>
            </a:r>
            <a:endParaRPr lang="ru-RU" sz="2400" cap="none" dirty="0">
              <a:solidFill>
                <a:srgbClr val="7030A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8A422E00-7B84-4572-8E5E-9008C01B0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64190"/>
              </p:ext>
            </p:extLst>
          </p:nvPr>
        </p:nvGraphicFramePr>
        <p:xfrm>
          <a:off x="467544" y="1328597"/>
          <a:ext cx="842493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9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3172B3E-DF93-41E0-808D-4DC610F7B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3032956"/>
            <a:ext cx="2787773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BBE4938-FEF0-4EF6-BC57-14AAF7481DBE}"/>
              </a:ext>
            </a:extLst>
          </p:cNvPr>
          <p:cNvSpPr txBox="1">
            <a:spLocks/>
          </p:cNvSpPr>
          <p:nvPr/>
        </p:nvSpPr>
        <p:spPr>
          <a:xfrm>
            <a:off x="575556" y="332656"/>
            <a:ext cx="7992888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cap="none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Упражнения и игры в программе </a:t>
            </a:r>
            <a:endParaRPr lang="ru-RU" sz="2400" b="1" cap="none" dirty="0" smtClean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b="1" cap="none" dirty="0" smtClean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«</a:t>
            </a:r>
            <a:r>
              <a:rPr lang="ru-RU" sz="2400" b="1" cap="none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Лесенка радости»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99BD5D-B489-4B2D-B3DC-A07A4355F0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497" y="1390464"/>
            <a:ext cx="2625756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4B5DDF3-8E5A-48F5-9DDD-8543B8E5D2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556792"/>
            <a:ext cx="2852049" cy="380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166326" y="4891472"/>
            <a:ext cx="173316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Игра «</a:t>
            </a:r>
            <a:r>
              <a:rPr lang="ru-RU" sz="1600" b="1" dirty="0" err="1">
                <a:solidFill>
                  <a:schemeClr val="bg1"/>
                </a:solidFill>
                <a:latin typeface="+mn-lt"/>
              </a:rPr>
              <a:t>Сортёр</a:t>
            </a:r>
            <a:r>
              <a:rPr lang="ru-RU" sz="1600" b="1" dirty="0">
                <a:solidFill>
                  <a:schemeClr val="bg1"/>
                </a:solidFill>
                <a:latin typeface="+mn-lt"/>
              </a:rPr>
              <a:t>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6B81C3-AB08-4B73-87A2-1D6969BD7056}"/>
              </a:ext>
            </a:extLst>
          </p:cNvPr>
          <p:cNvSpPr txBox="1"/>
          <p:nvPr/>
        </p:nvSpPr>
        <p:spPr>
          <a:xfrm>
            <a:off x="2930420" y="2448181"/>
            <a:ext cx="26257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n-lt"/>
              </a:rPr>
              <a:t>Упражнение «Составь рассказ по картинке»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4C683C-AFBC-4737-865E-881A7E10CE50}"/>
              </a:ext>
            </a:extLst>
          </p:cNvPr>
          <p:cNvSpPr txBox="1"/>
          <p:nvPr/>
        </p:nvSpPr>
        <p:spPr>
          <a:xfrm>
            <a:off x="5971395" y="5359524"/>
            <a:ext cx="293061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Упражнение «Штриховка»</a:t>
            </a:r>
          </a:p>
        </p:txBody>
      </p:sp>
    </p:spTree>
    <p:extLst>
      <p:ext uri="{BB962C8B-B14F-4D97-AF65-F5344CB8AC3E}">
        <p14:creationId xmlns:p14="http://schemas.microsoft.com/office/powerpoint/2010/main" val="16986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ACFCB2-7645-4408-A61C-A230E4961E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557" y="4054164"/>
            <a:ext cx="3288366" cy="246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E5C3A1-B34D-4F7D-B2D7-4009FD798E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7834" y="187855"/>
            <a:ext cx="2322258" cy="30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1B826A2-1135-483A-8E45-3DACB25F9E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3" y="332656"/>
            <a:ext cx="253828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sun9-north.userapi.com/sun9-88/s/v1/ig2/0HD8gkHttbZpyZRxQR493lM8dY_eZCwet0tS8gO1Th5zoB17T-r0wm5tEnSZmGtVDUFXK9OT5wKT7ddNW8xPFJl2.jpg?size=810x1080&amp;quality=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8636" y="3407571"/>
            <a:ext cx="2376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https://sun9-east.userapi.com/sun9-35/s/v1/ig2/4x4DtpaQuwoGIbbZpmY4jHh7lSeq0ioP9ukgWIsIY-lkbqHDwuldF7IeWolhEJ6L3imiTDz9RBBULqD3dpZtq0vA.jpg?size=810x1080&amp;quality=9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09748"/>
            <a:ext cx="23222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https://sun9-east.userapi.com/sun9-35/s/v1/ig2/05NHE3gM4583o5CnpxZpcnuVpJsgkOFY_g4OwAAqN8fvnQJfZPnySM2QTuPt2owl-SC8Xaffmd82Ybhjc-VF6rE4.jpg?size=810x1080&amp;quality=9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109" y="3268208"/>
            <a:ext cx="2448272" cy="326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501402" y="3295270"/>
            <a:ext cx="214219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Игра </a:t>
            </a:r>
            <a:r>
              <a:rPr lang="ru-RU" sz="1400" b="1" dirty="0" smtClean="0">
                <a:solidFill>
                  <a:schemeClr val="bg1"/>
                </a:solidFill>
              </a:rPr>
              <a:t>«Что сначала- что потом»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3257834" y="2982072"/>
            <a:ext cx="19928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Игра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bg1"/>
                </a:solidFill>
              </a:rPr>
              <a:t>Шнуровка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6084168" y="2857690"/>
            <a:ext cx="226536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Игра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bg1"/>
                </a:solidFill>
              </a:rPr>
              <a:t>Собери пазл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299557" y="6181885"/>
            <a:ext cx="254589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Игра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bg1"/>
                </a:solidFill>
              </a:rPr>
              <a:t>Разные эмоции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3240874" y="6256132"/>
            <a:ext cx="27446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Игра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bg1"/>
                </a:solidFill>
              </a:rPr>
              <a:t>Составь рассказ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C9D03F1-B5A5-48E2-8FBC-E6C11CB70D0E}"/>
              </a:ext>
            </a:extLst>
          </p:cNvPr>
          <p:cNvSpPr txBox="1"/>
          <p:nvPr/>
        </p:nvSpPr>
        <p:spPr>
          <a:xfrm>
            <a:off x="6184959" y="6217392"/>
            <a:ext cx="276069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Конструктор «Репейник»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33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46032" cy="1176266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9198B26-F1C6-4A02-9900-009DA549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160240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DB1685A-4CB6-416B-9359-8FA6592EB5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88640"/>
            <a:ext cx="216023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38A0FD-A9D6-47C5-A4F8-000E5F8E3B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2996952"/>
            <a:ext cx="2394266" cy="319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https://sun9-north.userapi.com/sun9-85/s/v1/ig2/dpD53ylF-H8ii2BbnJduI74uM9LbIrebXrKk8djQRuMYFNgd4kZC-REFqAyNzYXe_4w1u34VjfCyqhx3cGtnR5kd.jpg?size=810x1080&amp;quality=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2232248" cy="297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s://sun9-east.userapi.com/sun9-32/s/v1/ig2/kmQ3zFZgAm8LQt-LWWj6133nqqz_U7fp47eipRR08pJvSvHh1evfrODu9AxCXwiA9iEuPfZgc2mxbkG6Ay6b1qhL.jpg?size=810x1080&amp;quality=9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32656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s://sun9-east.userapi.com/sun9-25/s/v1/ig2/FN3tF3ujB7On5RQAox85cElU64w3CwdkDVQIbwejTcGJWWZ1R0wbft6p7kOiJIQZZZy1iU6h_QmysmCIe8HK-j1T.jpg?size=810x1080&amp;quality=9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140968"/>
            <a:ext cx="2278150" cy="303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https://sun9-west.userapi.com/sun9-54/s/v1/ig2/UGFic_XMmu6kzywNQB9T8qhm8lunKV7rQqD1K0MwbJzngnLrfa60lnG-PAATt_kpzwitWqMXB8lxKrXMCj5K1Ndy.jpg?size=810x1080&amp;quality=95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48680"/>
            <a:ext cx="2214245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s://sun9-north.userapi.com/sun9-82/s/v1/ig2/BMm0OmSfzZyiB2RXqRTetadE4L32No_eSf8Gh_-5D8PTqtBhDznYPBEPudG3z2PqnM5xqQ7J-KKSZ_FTqm6UtJXv.jpg?size=810x1080&amp;quality=95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429000"/>
            <a:ext cx="22682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6369"/>
            <a:ext cx="7859734" cy="10801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7030A0"/>
                </a:solidFill>
              </a:rPr>
              <a:t>Методический сборник к </a:t>
            </a:r>
            <a:r>
              <a:rPr lang="ru-RU" sz="2400" b="1" cap="none" dirty="0" smtClean="0">
                <a:solidFill>
                  <a:srgbClr val="7030A0"/>
                </a:solidFill>
              </a:rPr>
              <a:t>программе </a:t>
            </a:r>
            <a:br>
              <a:rPr lang="ru-RU" sz="2400" b="1" cap="none" dirty="0" smtClean="0">
                <a:solidFill>
                  <a:srgbClr val="7030A0"/>
                </a:solidFill>
              </a:rPr>
            </a:br>
            <a:r>
              <a:rPr lang="ru-RU" sz="2400" b="1" cap="none" dirty="0" smtClean="0">
                <a:solidFill>
                  <a:srgbClr val="7030A0"/>
                </a:solidFill>
              </a:rPr>
              <a:t>«</a:t>
            </a:r>
            <a:r>
              <a:rPr lang="ru-RU" sz="2400" b="1" cap="none" dirty="0">
                <a:solidFill>
                  <a:srgbClr val="7030A0"/>
                </a:solidFill>
              </a:rPr>
              <a:t>Лесенка радости»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84EE7FD-7184-41EB-B6B6-234D9B84A5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1" b="839"/>
          <a:stretch/>
        </p:blipFill>
        <p:spPr bwMode="auto">
          <a:xfrm>
            <a:off x="3131841" y="1556792"/>
            <a:ext cx="3070486" cy="4264827"/>
          </a:xfrm>
          <a:prstGeom prst="rect">
            <a:avLst/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AA02B9-0277-4F62-B542-516383880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5" y="1513574"/>
            <a:ext cx="2837081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30F408F-4030-4069-A7D7-F40385B5F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4702" y="3754570"/>
            <a:ext cx="2604558" cy="195341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BD8430-940E-42F4-A8EB-4167880ED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84784"/>
            <a:ext cx="2624112" cy="185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712FA87-980B-49AE-B39A-05816854A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1892067" cy="2839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67744" y="5949280"/>
            <a:ext cx="4716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+mn-lt"/>
                <a:hlinkClick r:id="rId7"/>
              </a:rPr>
              <a:t>Методический сборник комплекса игр и упражнений для коррекционных развивающих занятий с детьми ЗПР и ОВЗ (</a:t>
            </a:r>
            <a:r>
              <a:rPr lang="ru-RU" sz="1400" b="1" dirty="0" err="1" smtClean="0">
                <a:latin typeface="+mn-lt"/>
                <a:hlinkClick r:id="rId7"/>
              </a:rPr>
              <a:t>art-talant.org</a:t>
            </a:r>
            <a:r>
              <a:rPr lang="ru-RU" sz="1400" b="1" dirty="0" smtClean="0">
                <a:latin typeface="+mn-lt"/>
                <a:hlinkClick r:id="rId7"/>
              </a:rPr>
              <a:t>)</a:t>
            </a:r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8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8496944" cy="1224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Процесс развития обучающихся по программе «Лесенка радости»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="" xmlns:a16="http://schemas.microsoft.com/office/drawing/2014/main" id="{48BC0224-7C57-47CF-9216-1ED068DC5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317541"/>
              </p:ext>
            </p:extLst>
          </p:nvPr>
        </p:nvGraphicFramePr>
        <p:xfrm>
          <a:off x="683568" y="1658144"/>
          <a:ext cx="7527912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70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1521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kern="100" cap="none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Общие рекомендации родителям по оказанию ребёнку помощи в развитии и адаптации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6202" t="26375" r="25096" b="13578"/>
          <a:stretch/>
        </p:blipFill>
        <p:spPr>
          <a:xfrm>
            <a:off x="971600" y="1700808"/>
            <a:ext cx="7128792" cy="494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3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038BA597-D4B1-47FE-8081-85396C546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449753"/>
              </p:ext>
            </p:extLst>
          </p:nvPr>
        </p:nvGraphicFramePr>
        <p:xfrm>
          <a:off x="143508" y="1484784"/>
          <a:ext cx="88569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59B0A0F3-7029-437E-AD95-2F720BB62C62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424936" cy="1152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b="1" cap="none" dirty="0">
                <a:solidFill>
                  <a:srgbClr val="7030A0"/>
                </a:solidFill>
                <a:latin typeface="+mj-lt"/>
              </a:rPr>
              <a:t>Главное – установить личный контакт</a:t>
            </a:r>
          </a:p>
        </p:txBody>
      </p:sp>
    </p:spTree>
    <p:extLst>
      <p:ext uri="{BB962C8B-B14F-4D97-AF65-F5344CB8AC3E}">
        <p14:creationId xmlns:p14="http://schemas.microsoft.com/office/powerpoint/2010/main" val="32957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384" y="620688"/>
            <a:ext cx="8503096" cy="568714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МБУДО «Центр внешкольной работы»</a:t>
            </a:r>
            <a:b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0099"/>
                </a:solidFill>
                <a:latin typeface="Monotype Corsiva" panose="03010101010201010101" pitchFamily="66" charset="0"/>
              </a:rPr>
              <a:t>Наш адрес: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300002, г. Тула,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ул. Октябрьская, 41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0099"/>
                </a:solidFill>
                <a:latin typeface="Monotype Corsiva" panose="03010101010201010101" pitchFamily="66" charset="0"/>
              </a:rPr>
              <a:t>Телефон/факс: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8 (4872) 47-17-07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0099"/>
                </a:solidFill>
                <a:latin typeface="Monotype Corsiva" panose="03010101010201010101" pitchFamily="66" charset="0"/>
              </a:rPr>
              <a:t>Телефоны: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8 (4872) 47-11-09, 47-10-00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dirty="0">
                <a:solidFill>
                  <a:srgbClr val="000099"/>
                </a:solidFill>
                <a:latin typeface="Monotype Corsiva" panose="03010101010201010101" pitchFamily="66" charset="0"/>
              </a:rPr>
              <a:t>E-mail</a:t>
            </a:r>
            <a:r>
              <a:rPr lang="ru-RU" dirty="0">
                <a:solidFill>
                  <a:srgbClr val="000099"/>
                </a:solidFill>
                <a:latin typeface="Monotype Corsiva" panose="03010101010201010101" pitchFamily="66" charset="0"/>
              </a:rPr>
              <a:t>: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</a:rPr>
              <a:t>tula-</a:t>
            </a:r>
            <a: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  <a:hlinkClick r:id="rId2"/>
              </a:rPr>
              <a:t>cvr@tularegion.org</a:t>
            </a:r>
            <a: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0099"/>
                </a:solidFill>
                <a:latin typeface="Monotype Corsiva" panose="03010101010201010101" pitchFamily="66" charset="0"/>
              </a:rPr>
              <a:t>Наш сайт: </a:t>
            </a:r>
            <a: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</a:rPr>
              <a:t>cvrtula.ru</a:t>
            </a:r>
            <a:br>
              <a:rPr lang="en-US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Picture 5" descr="визитка ЦВР 1 стр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20480" cy="282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7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6FDAA8-373A-4A40-9478-709A461B2B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725" y="449090"/>
            <a:ext cx="4495083" cy="461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25094FED-DBE8-4566-8733-380A8F713FE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16016" y="1099193"/>
            <a:ext cx="4427984" cy="174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Будем знакомы</a:t>
            </a:r>
          </a:p>
          <a:p>
            <a:pPr algn="ctr" eaLnBrk="1" hangingPunct="1"/>
            <a:endParaRPr lang="ru-RU" sz="2800" dirty="0">
              <a:solidFill>
                <a:srgbClr val="0070C0"/>
              </a:solidFill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Ø"/>
            </a:pPr>
            <a:endParaRPr lang="ru-RU" alt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4670AB20-20DC-4761-918D-592F5D05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776" y="980728"/>
            <a:ext cx="4176464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2800" dirty="0">
              <a:solidFill>
                <a:srgbClr val="0070C0"/>
              </a:solidFill>
            </a:endParaRPr>
          </a:p>
          <a:p>
            <a:pPr algn="ctr" eaLnBrk="1" hangingPunct="1"/>
            <a:endParaRPr lang="ru-RU" sz="2800" dirty="0">
              <a:solidFill>
                <a:srgbClr val="0070C0"/>
              </a:solidFill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bg1"/>
                </a:solidFill>
              </a:rPr>
              <a:t>закончила педагогический колледж по специальности «Учитель начальных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классов </a:t>
            </a:r>
            <a:r>
              <a:rPr lang="ru-RU" altLang="ru-RU" sz="2000" b="1" dirty="0">
                <a:solidFill>
                  <a:schemeClr val="bg1"/>
                </a:solidFill>
              </a:rPr>
              <a:t>и классов КРО»</a:t>
            </a:r>
          </a:p>
          <a:p>
            <a:pPr algn="ctr" eaLnBrk="1" hangingPunct="1"/>
            <a:endParaRPr lang="ru-RU" altLang="ru-RU" sz="2000" b="1" dirty="0">
              <a:solidFill>
                <a:schemeClr val="bg1"/>
              </a:solidFill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bg1"/>
                </a:solidFill>
              </a:rPr>
              <a:t>педагог  дополнительного образования</a:t>
            </a:r>
          </a:p>
          <a:p>
            <a:pPr algn="ctr" eaLnBrk="1" hangingPunct="1"/>
            <a:endParaRPr lang="ru-RU" altLang="ru-RU" sz="2000" b="1" dirty="0">
              <a:solidFill>
                <a:schemeClr val="bg1"/>
              </a:solidFill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bg1"/>
                </a:solidFill>
              </a:rPr>
              <a:t>студентка 3 курса ТГПУ им. Л.Н.Толстого </a:t>
            </a:r>
            <a:endParaRPr lang="ru-RU" altLang="ru-RU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</a:rPr>
              <a:t>по </a:t>
            </a:r>
            <a:r>
              <a:rPr lang="ru-RU" altLang="ru-RU" sz="2000" b="1" dirty="0">
                <a:solidFill>
                  <a:schemeClr val="bg1"/>
                </a:solidFill>
              </a:rPr>
              <a:t>специальности </a:t>
            </a:r>
          </a:p>
          <a:p>
            <a:pPr algn="ctr" eaLnBrk="1" hangingPunct="1"/>
            <a:r>
              <a:rPr lang="ru-RU" sz="2000" b="1" dirty="0">
                <a:solidFill>
                  <a:schemeClr val="bg1"/>
                </a:solidFill>
              </a:rPr>
              <a:t>«Дошкольная дефектология» </a:t>
            </a: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>
            <a:extLst>
              <a:ext uri="{FF2B5EF4-FFF2-40B4-BE49-F238E27FC236}">
                <a16:creationId xmlns="" xmlns:a16="http://schemas.microsoft.com/office/drawing/2014/main" id="{5485E74B-282D-4E94-9710-661A52E7C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820522"/>
              </p:ext>
            </p:extLst>
          </p:nvPr>
        </p:nvGraphicFramePr>
        <p:xfrm>
          <a:off x="539552" y="1196752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72D1E43D-C1C1-401C-9F90-2F9A215F2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911546"/>
              </p:ext>
            </p:extLst>
          </p:nvPr>
        </p:nvGraphicFramePr>
        <p:xfrm>
          <a:off x="179512" y="548680"/>
          <a:ext cx="4680520" cy="478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A07BF373-32FE-4E04-A37F-C90B19A2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10801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i="0" cap="none" dirty="0">
                <a:solidFill>
                  <a:srgbClr val="7030A0"/>
                </a:solidFill>
                <a:effectLst/>
                <a:latin typeface="+mj-lt"/>
              </a:rPr>
              <a:t>Охват обучающихся </a:t>
            </a:r>
            <a: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  <a:t/>
            </a:r>
            <a:b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</a:br>
            <a: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  <a:t>в </a:t>
            </a:r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Ц</a:t>
            </a:r>
            <a:r>
              <a:rPr lang="ru-RU" sz="2400" b="1" i="0" cap="none" dirty="0">
                <a:solidFill>
                  <a:srgbClr val="7030A0"/>
                </a:solidFill>
                <a:effectLst/>
                <a:latin typeface="+mj-lt"/>
              </a:rPr>
              <a:t>ентре внешкольной работы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250BBE-3B90-4942-A609-803F72B258BA}"/>
              </a:ext>
            </a:extLst>
          </p:cNvPr>
          <p:cNvSpPr txBox="1"/>
          <p:nvPr/>
        </p:nvSpPr>
        <p:spPr>
          <a:xfrm>
            <a:off x="6084168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8B79E819-1C5C-46EB-83EC-AD0386E83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060848"/>
            <a:ext cx="374441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2800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2400" dirty="0">
              <a:solidFill>
                <a:srgbClr val="0070C0"/>
              </a:solidFill>
              <a:latin typeface="+mn-lt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Синдром Дауна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Аутизм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Синдром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Пра́дера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—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Ви́лли</a:t>
            </a:r>
            <a:endParaRPr lang="ru-RU" b="1" dirty="0">
              <a:solidFill>
                <a:srgbClr val="002060"/>
              </a:solidFill>
              <a:latin typeface="+mn-lt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Синдром Кабуки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ЗПР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Сходящееся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содружественное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косоглазие</a:t>
            </a:r>
          </a:p>
        </p:txBody>
      </p:sp>
      <p:pic>
        <p:nvPicPr>
          <p:cNvPr id="7" name="Picture 2" descr="C:\Users\22\Desktop\Для клуба Центр добрых сердец\IMG_217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08" y="4675219"/>
            <a:ext cx="3364007" cy="189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22\Desktop\Для клуба Центр добрых сердец\IMG_142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016248" cy="169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10801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i="0" cap="none" dirty="0">
                <a:solidFill>
                  <a:srgbClr val="7030A0"/>
                </a:solidFill>
                <a:effectLst/>
                <a:latin typeface="+mj-lt"/>
              </a:rPr>
              <a:t>Дополнительное образование – </a:t>
            </a:r>
            <a: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  <a:t/>
            </a:r>
            <a:b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</a:br>
            <a:r>
              <a:rPr lang="ru-RU" sz="2400" b="1" i="0" cap="none" dirty="0" smtClean="0">
                <a:solidFill>
                  <a:srgbClr val="7030A0"/>
                </a:solidFill>
                <a:effectLst/>
                <a:latin typeface="+mj-lt"/>
              </a:rPr>
              <a:t>образование </a:t>
            </a:r>
            <a:r>
              <a:rPr lang="ru-RU" sz="2400" b="1" i="0" cap="none" dirty="0">
                <a:solidFill>
                  <a:srgbClr val="7030A0"/>
                </a:solidFill>
                <a:effectLst/>
                <a:latin typeface="+mj-lt"/>
              </a:rPr>
              <a:t>через успех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A99F489-D08C-4649-B542-CB999931E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8" b="94588" l="6508" r="96263">
                        <a14:foregroundMark x1="15528" y1="24420" x2="15528" y2="24420"/>
                        <a14:foregroundMark x1="47938" y1="22745" x2="47938" y2="22745"/>
                        <a14:foregroundMark x1="47938" y1="22745" x2="47938" y2="22745"/>
                        <a14:foregroundMark x1="45103" y1="13789" x2="45103" y2="13789"/>
                        <a14:foregroundMark x1="50966" y1="9923" x2="50966" y2="9923"/>
                        <a14:foregroundMark x1="35116" y1="74098" x2="35116" y2="74098"/>
                        <a14:foregroundMark x1="35116" y1="74098" x2="35116" y2="74098"/>
                        <a14:foregroundMark x1="30735" y1="86662" x2="30735" y2="86662"/>
                        <a14:foregroundMark x1="34601" y1="89820" x2="34601" y2="89820"/>
                        <a14:foregroundMark x1="39175" y1="94588" x2="39175" y2="94588"/>
                        <a14:foregroundMark x1="71456" y1="86985" x2="71456" y2="86985"/>
                        <a14:foregroundMark x1="74807" y1="53028" x2="74807" y2="53028"/>
                        <a14:foregroundMark x1="74807" y1="53028" x2="74807" y2="53028"/>
                        <a14:foregroundMark x1="77835" y1="52835" x2="77835" y2="52835"/>
                        <a14:foregroundMark x1="73131" y1="31701" x2="73131" y2="31701"/>
                        <a14:foregroundMark x1="74291" y1="22423" x2="74291" y2="22423"/>
                        <a14:foregroundMark x1="68041" y1="34085" x2="68041" y2="34085"/>
                        <a14:foregroundMark x1="60760" y1="34085" x2="60760" y2="34085"/>
                        <a14:foregroundMark x1="60760" y1="34085" x2="60954" y2="33570"/>
                        <a14:foregroundMark x1="61985" y1="28673" x2="61985" y2="28673"/>
                        <a14:foregroundMark x1="51675" y1="6508" x2="51675" y2="6508"/>
                        <a14:foregroundMark x1="24098" y1="25258" x2="24098" y2="25258"/>
                        <a14:foregroundMark x1="30219" y1="86985" x2="30219" y2="86985"/>
                        <a14:foregroundMark x1="40851" y1="86791" x2="40851" y2="86791"/>
                        <a14:foregroundMark x1="40851" y1="86791" x2="40851" y2="86791"/>
                        <a14:foregroundMark x1="40851" y1="86791" x2="40851" y2="86791"/>
                        <a14:foregroundMark x1="41044" y1="86791" x2="41044" y2="86791"/>
                        <a14:foregroundMark x1="38466" y1="78544" x2="39175" y2="77320"/>
                        <a14:foregroundMark x1="43363" y1="70232" x2="43363" y2="70232"/>
                        <a14:foregroundMark x1="43557" y1="71392" x2="48067" y2="63853"/>
                        <a14:foregroundMark x1="48067" y1="63853" x2="44008" y2="73776"/>
                        <a14:foregroundMark x1="44008" y1="73776" x2="43557" y2="73969"/>
                        <a14:foregroundMark x1="83763" y1="53866" x2="83763" y2="53866"/>
                        <a14:foregroundMark x1="92075" y1="55541" x2="92075" y2="55541"/>
                        <a14:foregroundMark x1="87693" y1="61082" x2="87693" y2="61082"/>
                        <a14:foregroundMark x1="81057" y1="62629" x2="81057" y2="62629"/>
                        <a14:foregroundMark x1="81057" y1="63789" x2="81057" y2="63789"/>
                        <a14:foregroundMark x1="81057" y1="63789" x2="81057" y2="63789"/>
                        <a14:foregroundMark x1="73131" y1="48969" x2="73131" y2="48969"/>
                        <a14:foregroundMark x1="72616" y1="33763" x2="72616" y2="33763"/>
                        <a14:foregroundMark x1="68750" y1="40464" x2="68750" y2="40464"/>
                        <a14:foregroundMark x1="81572" y1="24936" x2="81572" y2="24936"/>
                        <a14:foregroundMark x1="81572" y1="24936" x2="81572" y2="24936"/>
                        <a14:foregroundMark x1="83956" y1="23582" x2="83956" y2="23582"/>
                        <a14:foregroundMark x1="95747" y1="56379" x2="95747" y2="56379"/>
                        <a14:foregroundMark x1="96263" y1="56379" x2="96263" y2="56379"/>
                        <a14:foregroundMark x1="69394" y1="81701" x2="69394" y2="81701"/>
                        <a14:foregroundMark x1="69394" y1="81701" x2="69394" y2="81701"/>
                        <a14:foregroundMark x1="64691" y1="72101" x2="64691" y2="72101"/>
                        <a14:foregroundMark x1="59601" y1="72938" x2="59601" y2="72938"/>
                        <a14:foregroundMark x1="23454" y1="32216" x2="23454" y2="32216"/>
                        <a14:foregroundMark x1="28995" y1="34601" x2="28995" y2="34601"/>
                        <a14:foregroundMark x1="33247" y1="36276" x2="33247" y2="36276"/>
                        <a14:foregroundMark x1="31894" y1="42204" x2="31894" y2="42204"/>
                        <a14:foregroundMark x1="49291" y1="28673" x2="49291" y2="28673"/>
                        <a14:foregroundMark x1="49485" y1="28673" x2="49485" y2="28673"/>
                        <a14:foregroundMark x1="55541" y1="22552" x2="55541" y2="22552"/>
                        <a14:foregroundMark x1="58763" y1="74807" x2="58763" y2="74807"/>
                        <a14:foregroundMark x1="58956" y1="83054" x2="58956" y2="83054"/>
                        <a14:foregroundMark x1="30735" y1="34407" x2="30735" y2="34407"/>
                        <a14:foregroundMark x1="30735" y1="34407" x2="30735" y2="34407"/>
                        <a14:foregroundMark x1="21392" y1="28802" x2="21392" y2="28802"/>
                        <a14:foregroundMark x1="30735" y1="41173" x2="30735" y2="41173"/>
                        <a14:foregroundMark x1="24613" y1="43879" x2="24613" y2="43879"/>
                        <a14:foregroundMark x1="32732" y1="41495" x2="32732" y2="41495"/>
                        <a14:foregroundMark x1="34407" y1="37113" x2="34407" y2="37113"/>
                        <a14:foregroundMark x1="33570" y1="34085" x2="33570" y2="34085"/>
                        <a14:foregroundMark x1="23582" y1="58892" x2="23582" y2="58892"/>
                        <a14:foregroundMark x1="28351" y1="55735" x2="28351" y2="55735"/>
                        <a14:foregroundMark x1="32539" y1="58376" x2="32539" y2="58376"/>
                        <a14:foregroundMark x1="34794" y1="54510" x2="34794" y2="54510"/>
                        <a14:foregroundMark x1="24807" y1="54704" x2="24807" y2="54704"/>
                        <a14:foregroundMark x1="48260" y1="27964" x2="48260" y2="27964"/>
                        <a14:foregroundMark x1="45554" y1="29188" x2="45554" y2="29188"/>
                        <a14:foregroundMark x1="60760" y1="70039" x2="60760" y2="70039"/>
                        <a14:foregroundMark x1="60116" y1="67848" x2="60116" y2="67848"/>
                        <a14:foregroundMark x1="60116" y1="67848" x2="60116" y2="67848"/>
                        <a14:foregroundMark x1="62307" y1="67848" x2="62307" y2="67848"/>
                        <a14:foregroundMark x1="22745" y1="61985" x2="22745" y2="61985"/>
                        <a14:foregroundMark x1="6508" y1="60631" x2="6508" y2="60631"/>
                        <a14:foregroundMark x1="62629" y1="68363" x2="62629" y2="68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438983"/>
            <a:ext cx="7488832" cy="566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210DA9-BA75-413D-85BA-39C2582FB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350" t="23400" r="30313" b="23401"/>
          <a:stretch/>
        </p:blipFill>
        <p:spPr>
          <a:xfrm>
            <a:off x="3264486" y="3551325"/>
            <a:ext cx="2615027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E5467D-84BD-43FA-A187-F7507B417970}"/>
              </a:ext>
            </a:extLst>
          </p:cNvPr>
          <p:cNvSpPr txBox="1"/>
          <p:nvPr/>
        </p:nvSpPr>
        <p:spPr>
          <a:xfrm>
            <a:off x="281286" y="1713938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понимать и принимать разницу между людьми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EDED1B-A4B5-4410-85CA-F02BF4A78943}"/>
              </a:ext>
            </a:extLst>
          </p:cNvPr>
          <p:cNvSpPr txBox="1"/>
          <p:nvPr/>
        </p:nvSpPr>
        <p:spPr>
          <a:xfrm>
            <a:off x="4572000" y="127951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все дети могут быть успешными</a:t>
            </a:r>
            <a:endParaRPr lang="ru-RU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026BBB-DC7F-4B1C-B3B3-8E70C606F537}"/>
              </a:ext>
            </a:extLst>
          </p:cNvPr>
          <p:cNvSpPr txBox="1"/>
          <p:nvPr/>
        </p:nvSpPr>
        <p:spPr>
          <a:xfrm>
            <a:off x="7020476" y="1960160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4D8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социализации</a:t>
            </a:r>
            <a:endParaRPr lang="ru-RU" sz="1600" dirty="0">
              <a:solidFill>
                <a:srgbClr val="FF4D8B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8702C04-73D4-4D3F-8482-90C5B002EA12}"/>
              </a:ext>
            </a:extLst>
          </p:cNvPr>
          <p:cNvSpPr txBox="1"/>
          <p:nvPr/>
        </p:nvSpPr>
        <p:spPr>
          <a:xfrm>
            <a:off x="7308303" y="326919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B59A5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1600" dirty="0">
                <a:solidFill>
                  <a:srgbClr val="7B59A5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индивидуальных маршрутов</a:t>
            </a:r>
            <a:endParaRPr lang="ru-RU" sz="1600" dirty="0">
              <a:solidFill>
                <a:srgbClr val="7B59A5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94E3FAF-A66C-4510-B7F9-C8494DB572A6}"/>
              </a:ext>
            </a:extLst>
          </p:cNvPr>
          <p:cNvSpPr txBox="1"/>
          <p:nvPr/>
        </p:nvSpPr>
        <p:spPr>
          <a:xfrm>
            <a:off x="-178622" y="3469510"/>
            <a:ext cx="2124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проявление </a:t>
            </a:r>
            <a:r>
              <a:rPr lang="ru-RU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образовательных и социальных достижений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4A1AA3-95A4-4481-8AD4-3625C641630A}"/>
              </a:ext>
            </a:extLst>
          </p:cNvPr>
          <p:cNvSpPr txBox="1"/>
          <p:nvPr/>
        </p:nvSpPr>
        <p:spPr>
          <a:xfrm>
            <a:off x="827584" y="5867978"/>
            <a:ext cx="223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B22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00B22A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оспитание равенства</a:t>
            </a:r>
            <a:r>
              <a:rPr lang="ru-RU" sz="1600" dirty="0">
                <a:solidFill>
                  <a:srgbClr val="00B22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>
                <a:solidFill>
                  <a:srgbClr val="00B22A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сотрудничества</a:t>
            </a:r>
            <a:endParaRPr lang="ru-RU" sz="1600" dirty="0">
              <a:solidFill>
                <a:srgbClr val="00B22A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EF31D84-F4A5-485D-B91F-BD491EE352D2}"/>
              </a:ext>
            </a:extLst>
          </p:cNvPr>
          <p:cNvSpPr txBox="1"/>
          <p:nvPr/>
        </p:nvSpPr>
        <p:spPr>
          <a:xfrm>
            <a:off x="6498418" y="5428957"/>
            <a:ext cx="2304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 smtClean="0">
                <a:solidFill>
                  <a:srgbClr val="00B0F0"/>
                </a:solidFill>
                <a:effectLst/>
                <a:latin typeface="+mn-lt"/>
              </a:rPr>
              <a:t>повышение </a:t>
            </a:r>
            <a:r>
              <a:rPr lang="ru-RU" sz="1600" b="0" i="0" dirty="0">
                <a:solidFill>
                  <a:srgbClr val="00B0F0"/>
                </a:solidFill>
                <a:effectLst/>
                <a:latin typeface="+mn-lt"/>
              </a:rPr>
              <a:t>самооценки, </a:t>
            </a:r>
            <a:r>
              <a:rPr lang="ru-RU" sz="1600" b="0" i="0" dirty="0" smtClean="0">
                <a:solidFill>
                  <a:srgbClr val="00B0F0"/>
                </a:solidFill>
                <a:effectLst/>
                <a:latin typeface="+mn-lt"/>
              </a:rPr>
              <a:t>укрепление </a:t>
            </a:r>
            <a:r>
              <a:rPr lang="ru-RU" sz="1600" b="0" i="0" dirty="0">
                <a:solidFill>
                  <a:srgbClr val="00B0F0"/>
                </a:solidFill>
                <a:effectLst/>
                <a:latin typeface="+mn-lt"/>
              </a:rPr>
              <a:t>личностного достоинства</a:t>
            </a:r>
            <a:endParaRPr lang="ru-RU" sz="16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43056" cy="10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Инклюзия — это не значит просто собрать всех детей «в кучу»</a:t>
            </a:r>
            <a:endParaRPr lang="ru-RU" sz="2400" b="1" cap="none" dirty="0">
              <a:solidFill>
                <a:srgbClr val="7030A0"/>
              </a:solidFill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="" xmlns:a16="http://schemas.microsoft.com/office/drawing/2014/main" id="{45C7E7CD-8E07-4A75-960C-4B5AF7C17D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149822"/>
              </p:ext>
            </p:extLst>
          </p:nvPr>
        </p:nvGraphicFramePr>
        <p:xfrm>
          <a:off x="395536" y="1412776"/>
          <a:ext cx="79928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1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64" y="188640"/>
            <a:ext cx="8287072" cy="9494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Возможности для </a:t>
            </a: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детей-инвалидов </a:t>
            </a:r>
            <a:br>
              <a:rPr lang="ru-RU" sz="2400" b="1" cap="none" dirty="0" smtClean="0">
                <a:solidFill>
                  <a:srgbClr val="7030A0"/>
                </a:solidFill>
                <a:latin typeface="+mj-lt"/>
              </a:rPr>
            </a:b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в </a:t>
            </a:r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нашем </a:t>
            </a: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Центре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C2E4983-F22E-4456-B6A1-59DAF499C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20567"/>
              </p:ext>
            </p:extLst>
          </p:nvPr>
        </p:nvGraphicFramePr>
        <p:xfrm>
          <a:off x="396010" y="1165650"/>
          <a:ext cx="8625838" cy="5647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E7C63D7-8B64-42FB-8C39-FB8B5E9E78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9294" y="1556792"/>
            <a:ext cx="2145592" cy="278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DCBEC2-6AF3-4C35-AEF7-CB60403AEEF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09750"/>
            <a:ext cx="3901778" cy="269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9FFC43F-6876-4D1F-9C1E-E80FFFC49CD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2718" y="3692807"/>
            <a:ext cx="3901778" cy="281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F9E61A3-F1F1-40BD-B382-A18FB33BB5F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34310" y="1122991"/>
            <a:ext cx="3580710" cy="281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D3349CB-D543-46AD-9CED-5217B927FF8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4572" y="1122991"/>
            <a:ext cx="3605926" cy="28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0FED3FD-E7D8-46C5-884F-F7C7F7B63465}"/>
              </a:ext>
            </a:extLst>
          </p:cNvPr>
          <p:cNvSpPr txBox="1">
            <a:spLocks/>
          </p:cNvSpPr>
          <p:nvPr/>
        </p:nvSpPr>
        <p:spPr>
          <a:xfrm>
            <a:off x="428464" y="188640"/>
            <a:ext cx="8287072" cy="949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Возможности для </a:t>
            </a: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детей-инвалидов </a:t>
            </a:r>
          </a:p>
          <a:p>
            <a:pPr algn="ctr" fontAlgn="auto">
              <a:spcAft>
                <a:spcPts val="0"/>
              </a:spcAft>
            </a:pP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в </a:t>
            </a:r>
            <a:r>
              <a:rPr lang="ru-RU" sz="2400" b="1" cap="none" dirty="0">
                <a:solidFill>
                  <a:srgbClr val="7030A0"/>
                </a:solidFill>
                <a:latin typeface="+mj-lt"/>
              </a:rPr>
              <a:t>нашем </a:t>
            </a:r>
            <a:r>
              <a:rPr lang="ru-RU" sz="2400" b="1" cap="none" dirty="0" smtClean="0">
                <a:solidFill>
                  <a:srgbClr val="7030A0"/>
                </a:solidFill>
                <a:latin typeface="+mj-lt"/>
              </a:rPr>
              <a:t>Центре</a:t>
            </a:r>
            <a:endParaRPr lang="ru-RU" sz="2400" b="1" cap="none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D247E8F-5BEB-4A1A-81B2-C6EC1D6FB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14" y="1075227"/>
            <a:ext cx="3889585" cy="3072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F47139-1272-4C67-899C-9B32122314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061197"/>
            <a:ext cx="3955402" cy="3100487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869A2C20-3BC7-459F-9AA5-6CA29E3AF4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225" y="3933056"/>
            <a:ext cx="2852936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416A4C-040C-485E-AF18-8512153F35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9858" y="1067519"/>
            <a:ext cx="3289655" cy="32896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2F2A126-00BE-445B-81D7-5E11BAD5C18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7843" y="2342001"/>
            <a:ext cx="2708813" cy="361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2\Desktop\Для клуба Центр добрых сердец\IMG_2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76" y="1818584"/>
            <a:ext cx="3595499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22\Desktop\Для клуба Центр добрых сердец\DSCN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0" y="2772181"/>
            <a:ext cx="3141241" cy="235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44" y="5373216"/>
            <a:ext cx="5989932" cy="115212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•ОБОГАЩЕНИЕ социального опыта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•расширение круга общения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•создание дополнительных возможностей </a:t>
            </a:r>
            <a:r>
              <a:rPr lang="ru-RU" sz="2000" b="1" dirty="0">
                <a:solidFill>
                  <a:srgbClr val="002060"/>
                </a:solidFill>
              </a:rPr>
              <a:t>интеграции  </a:t>
            </a:r>
            <a:r>
              <a:rPr lang="ru-RU" sz="2000" b="1" dirty="0" smtClean="0">
                <a:solidFill>
                  <a:srgbClr val="002060"/>
                </a:solidFill>
              </a:rPr>
              <a:t>в социум 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16632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Клуб </a:t>
            </a:r>
          </a:p>
          <a:p>
            <a:pPr algn="ctr"/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добрых сердец</a:t>
            </a:r>
          </a:p>
        </p:txBody>
      </p:sp>
      <p:pic>
        <p:nvPicPr>
          <p:cNvPr id="5" name="Picture 3" descr="C:\Users\22\Desktop\Для клуба Центр добрых сердец\DSCN016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4" y="132859"/>
            <a:ext cx="3462536" cy="259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22\Desktop\Для клуба Центр добрых сердец\IMG_1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93" y="3774238"/>
            <a:ext cx="3157448" cy="210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420D9CD-2A0B-4101-8713-95FF692A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406" y="133106"/>
            <a:ext cx="3772206" cy="251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FEF2C1A8-0EC3-4550-8C68-1965B5D1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29" y="2132856"/>
            <a:ext cx="4187427" cy="23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:\Users\22\Desktop\IMG_0913 - копия.JPG">
            <a:extLst>
              <a:ext uri="{FF2B5EF4-FFF2-40B4-BE49-F238E27FC236}">
                <a16:creationId xmlns="" xmlns:a16="http://schemas.microsoft.com/office/drawing/2014/main" id="{BCA0F790-C200-46F6-8A75-31190FE2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3" y="4180479"/>
            <a:ext cx="4472393" cy="251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0FD027-BA4C-41BA-800D-171180EAA9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6156" y="4023320"/>
            <a:ext cx="3611893" cy="270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A7B81D-8231-48FC-A491-83B48933E10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0871" y="-99392"/>
            <a:ext cx="4063026" cy="32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ruza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ектор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421</Words>
  <Application>Microsoft Office PowerPoint</Application>
  <PresentationFormat>Экран (4:3)</PresentationFormat>
  <Paragraphs>86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Biruza</vt:lpstr>
      <vt:lpstr>Сектор</vt:lpstr>
      <vt:lpstr>Презентация PowerPoint</vt:lpstr>
      <vt:lpstr>Презентация PowerPoint</vt:lpstr>
      <vt:lpstr>Охват обучающихся  в Центре внешкольной работы</vt:lpstr>
      <vt:lpstr>Дополнительное образование –  образование через успех</vt:lpstr>
      <vt:lpstr>Инклюзия — это не значит просто собрать всех детей «в кучу»</vt:lpstr>
      <vt:lpstr>Возможности для детей-инвалидов  в нашем Центре</vt:lpstr>
      <vt:lpstr>Презентация PowerPoint</vt:lpstr>
      <vt:lpstr>  •ОБОГАЩЕНИЕ социального опыта •расширение круга общения •создание дополнительных возможностей интеграции  в социум  </vt:lpstr>
      <vt:lpstr>Презентация PowerPoint</vt:lpstr>
      <vt:lpstr> Развивающая  программа  «Лесенка радости» </vt:lpstr>
      <vt:lpstr>Как выстраивается индивидуальный  образовательный маршрут (ИОМ)</vt:lpstr>
      <vt:lpstr>Презентация PowerPoint</vt:lpstr>
      <vt:lpstr>Презентация PowerPoint</vt:lpstr>
      <vt:lpstr>Презентация PowerPoint</vt:lpstr>
      <vt:lpstr>Методический сборник к программе  «Лесенка радости» </vt:lpstr>
      <vt:lpstr>Процесс развития обучающихся по программе «Лесенка радости»</vt:lpstr>
      <vt:lpstr>Общие рекомендации родителям по оказанию ребёнку помощи в развитии и адаптации</vt:lpstr>
      <vt:lpstr>Презентация PowerPoint</vt:lpstr>
      <vt:lpstr>МБУДО «Центр внешкольной работы» Наш адрес: 300002, г. Тула,  ул. Октябрьская, 41  Телефон/факс:  8 (4872) 47-17-07 Телефоны:  8 (4872) 47-11-09, 47-10-00  E-mail: tula-cvr@tularegion.org Наш сайт: cvrtula.ru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metoduser</cp:lastModifiedBy>
  <cp:revision>114</cp:revision>
  <dcterms:created xsi:type="dcterms:W3CDTF">2010-04-24T23:06:54Z</dcterms:created>
  <dcterms:modified xsi:type="dcterms:W3CDTF">2022-11-17T06:27:01Z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0008003e01000000000001023620</vt:lpwstr>
  </property>
</Properties>
</file>