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9A715-685D-4A15-A02D-C74EA0CF2E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5E9FD5-0522-447A-B673-276756489D06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Номинация № 1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«Адаптированная дополнительная общеобразовательная общеразвивающая программа для детей с ОВЗ и инвалидностью»</a:t>
          </a:r>
        </a:p>
      </dgm:t>
    </dgm:pt>
    <dgm:pt modelId="{C38C2660-A464-41F7-8EEC-552F2D5FA4BD}" type="parTrans" cxnId="{D785781C-A9A7-416E-A5FB-92D5A7902E8F}">
      <dgm:prSet/>
      <dgm:spPr/>
      <dgm:t>
        <a:bodyPr/>
        <a:lstStyle/>
        <a:p>
          <a:endParaRPr lang="ru-RU"/>
        </a:p>
      </dgm:t>
    </dgm:pt>
    <dgm:pt modelId="{A2828FB2-051D-4029-AD27-4CF4AE947510}" type="sibTrans" cxnId="{D785781C-A9A7-416E-A5FB-92D5A7902E8F}">
      <dgm:prSet/>
      <dgm:spPr/>
      <dgm:t>
        <a:bodyPr/>
        <a:lstStyle/>
        <a:p>
          <a:endParaRPr lang="ru-RU"/>
        </a:p>
      </dgm:t>
    </dgm:pt>
    <dgm:pt modelId="{6314AC29-3A4A-4B2C-9235-D7949682B756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Номинация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№ 2 </a:t>
          </a:r>
          <a:r>
            <a:rPr lang="ru-RU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«Педагогическая практика»</a:t>
          </a:r>
        </a:p>
      </dgm:t>
    </dgm:pt>
    <dgm:pt modelId="{5484D475-6023-4713-947D-0B7CE4544007}" type="parTrans" cxnId="{F90E94CC-DE00-4502-9590-91E8E4C92048}">
      <dgm:prSet/>
      <dgm:spPr/>
      <dgm:t>
        <a:bodyPr/>
        <a:lstStyle/>
        <a:p>
          <a:endParaRPr lang="ru-RU"/>
        </a:p>
      </dgm:t>
    </dgm:pt>
    <dgm:pt modelId="{7DC109C2-4E2E-4403-B05F-5C79363CA126}" type="sibTrans" cxnId="{F90E94CC-DE00-4502-9590-91E8E4C92048}">
      <dgm:prSet/>
      <dgm:spPr/>
      <dgm:t>
        <a:bodyPr/>
        <a:lstStyle/>
        <a:p>
          <a:endParaRPr lang="ru-RU"/>
        </a:p>
      </dgm:t>
    </dgm:pt>
    <dgm:pt modelId="{FEF5B8AA-6045-4761-AE8C-8BF90B95B827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Номинация № 3 </a:t>
          </a:r>
          <a:r>
            <a:rPr lang="ru-RU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«Программа формирования культуры здорового и безопасного образа жизни обучающихся с ОВЗ и инвалидностью»</a:t>
          </a:r>
        </a:p>
      </dgm:t>
    </dgm:pt>
    <dgm:pt modelId="{696ADFF8-BE2B-42BF-AA7B-CEF4E036B4EE}" type="parTrans" cxnId="{19A5B2B4-5C08-4B4C-A979-8363829469C9}">
      <dgm:prSet/>
      <dgm:spPr/>
      <dgm:t>
        <a:bodyPr/>
        <a:lstStyle/>
        <a:p>
          <a:endParaRPr lang="ru-RU"/>
        </a:p>
      </dgm:t>
    </dgm:pt>
    <dgm:pt modelId="{9F901406-2FB0-4872-9FBE-5AC3A83429C6}" type="sibTrans" cxnId="{19A5B2B4-5C08-4B4C-A979-8363829469C9}">
      <dgm:prSet/>
      <dgm:spPr/>
      <dgm:t>
        <a:bodyPr/>
        <a:lstStyle/>
        <a:p>
          <a:endParaRPr lang="ru-RU"/>
        </a:p>
      </dgm:t>
    </dgm:pt>
    <dgm:pt modelId="{57140FB4-A6B3-4266-82C1-19EB921D67F9}" type="pres">
      <dgm:prSet presAssocID="{5F09A715-685D-4A15-A02D-C74EA0CF2E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1710BE-269B-4E44-905F-31FBD4CB6345}" type="pres">
      <dgm:prSet presAssocID="{635E9FD5-0522-447A-B673-276756489D06}" presName="parentLin" presStyleCnt="0"/>
      <dgm:spPr/>
    </dgm:pt>
    <dgm:pt modelId="{4651A4C5-F10B-4A7C-955C-9C1A89A5CD61}" type="pres">
      <dgm:prSet presAssocID="{635E9FD5-0522-447A-B673-276756489D0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0842B53-323B-4F9A-B9C0-141B5B76842C}" type="pres">
      <dgm:prSet presAssocID="{635E9FD5-0522-447A-B673-276756489D06}" presName="parentText" presStyleLbl="node1" presStyleIdx="0" presStyleCnt="3" custScaleX="1112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EFA44-1531-4392-9B4C-E5630ECEF9E3}" type="pres">
      <dgm:prSet presAssocID="{635E9FD5-0522-447A-B673-276756489D06}" presName="negativeSpace" presStyleCnt="0"/>
      <dgm:spPr/>
    </dgm:pt>
    <dgm:pt modelId="{088741B0-7560-4875-B288-509781AAC81C}" type="pres">
      <dgm:prSet presAssocID="{635E9FD5-0522-447A-B673-276756489D06}" presName="childText" presStyleLbl="conFgAcc1" presStyleIdx="0" presStyleCnt="3">
        <dgm:presLayoutVars>
          <dgm:bulletEnabled val="1"/>
        </dgm:presLayoutVars>
      </dgm:prSet>
      <dgm:spPr/>
    </dgm:pt>
    <dgm:pt modelId="{417455A1-39AE-471F-84A5-7B04386E854D}" type="pres">
      <dgm:prSet presAssocID="{A2828FB2-051D-4029-AD27-4CF4AE947510}" presName="spaceBetweenRectangles" presStyleCnt="0"/>
      <dgm:spPr/>
    </dgm:pt>
    <dgm:pt modelId="{DAB13B9D-1508-4DCE-B403-A86361618AB0}" type="pres">
      <dgm:prSet presAssocID="{6314AC29-3A4A-4B2C-9235-D7949682B756}" presName="parentLin" presStyleCnt="0"/>
      <dgm:spPr/>
    </dgm:pt>
    <dgm:pt modelId="{B7694342-1640-4611-BB64-30824FA42766}" type="pres">
      <dgm:prSet presAssocID="{6314AC29-3A4A-4B2C-9235-D7949682B75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35002D0-5FE2-420A-A5B1-C355FD9CDEAD}" type="pres">
      <dgm:prSet presAssocID="{6314AC29-3A4A-4B2C-9235-D7949682B756}" presName="parentText" presStyleLbl="node1" presStyleIdx="1" presStyleCnt="3" custScaleX="1117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E21DD-26C3-4D45-8D55-02C0380EF2B4}" type="pres">
      <dgm:prSet presAssocID="{6314AC29-3A4A-4B2C-9235-D7949682B756}" presName="negativeSpace" presStyleCnt="0"/>
      <dgm:spPr/>
    </dgm:pt>
    <dgm:pt modelId="{4C593B31-8403-48D7-A78D-671FDFC645CF}" type="pres">
      <dgm:prSet presAssocID="{6314AC29-3A4A-4B2C-9235-D7949682B756}" presName="childText" presStyleLbl="conFgAcc1" presStyleIdx="1" presStyleCnt="3">
        <dgm:presLayoutVars>
          <dgm:bulletEnabled val="1"/>
        </dgm:presLayoutVars>
      </dgm:prSet>
      <dgm:spPr/>
    </dgm:pt>
    <dgm:pt modelId="{4DBC2783-87AD-4ACE-8E9A-E7DEEF4D80BA}" type="pres">
      <dgm:prSet presAssocID="{7DC109C2-4E2E-4403-B05F-5C79363CA126}" presName="spaceBetweenRectangles" presStyleCnt="0"/>
      <dgm:spPr/>
    </dgm:pt>
    <dgm:pt modelId="{D5072AAB-E03B-4272-899C-55A439328D26}" type="pres">
      <dgm:prSet presAssocID="{FEF5B8AA-6045-4761-AE8C-8BF90B95B827}" presName="parentLin" presStyleCnt="0"/>
      <dgm:spPr/>
    </dgm:pt>
    <dgm:pt modelId="{906C0B3A-D72C-479D-9F9C-A1D284DA4C80}" type="pres">
      <dgm:prSet presAssocID="{FEF5B8AA-6045-4761-AE8C-8BF90B95B8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A37588F-304D-4FD3-9797-E4E60BBFA3EB}" type="pres">
      <dgm:prSet presAssocID="{FEF5B8AA-6045-4761-AE8C-8BF90B95B82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EF9DD-614D-4A47-9554-ADAF5D3CA11F}" type="pres">
      <dgm:prSet presAssocID="{FEF5B8AA-6045-4761-AE8C-8BF90B95B827}" presName="negativeSpace" presStyleCnt="0"/>
      <dgm:spPr/>
    </dgm:pt>
    <dgm:pt modelId="{5013E456-6647-4B58-B4AF-2A00C5F1C86F}" type="pres">
      <dgm:prSet presAssocID="{FEF5B8AA-6045-4761-AE8C-8BF90B95B82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EA27A51-166C-4501-AF21-5D62930FA027}" type="presOf" srcId="{6314AC29-3A4A-4B2C-9235-D7949682B756}" destId="{B7694342-1640-4611-BB64-30824FA42766}" srcOrd="0" destOrd="0" presId="urn:microsoft.com/office/officeart/2005/8/layout/list1"/>
    <dgm:cxn modelId="{CCDCC3C5-0815-4AEE-B595-EC3D5D7AE35A}" type="presOf" srcId="{FEF5B8AA-6045-4761-AE8C-8BF90B95B827}" destId="{9A37588F-304D-4FD3-9797-E4E60BBFA3EB}" srcOrd="1" destOrd="0" presId="urn:microsoft.com/office/officeart/2005/8/layout/list1"/>
    <dgm:cxn modelId="{E8F03212-D4FE-46B5-99AC-36EE63CC4403}" type="presOf" srcId="{635E9FD5-0522-447A-B673-276756489D06}" destId="{4651A4C5-F10B-4A7C-955C-9C1A89A5CD61}" srcOrd="0" destOrd="0" presId="urn:microsoft.com/office/officeart/2005/8/layout/list1"/>
    <dgm:cxn modelId="{D785781C-A9A7-416E-A5FB-92D5A7902E8F}" srcId="{5F09A715-685D-4A15-A02D-C74EA0CF2E1F}" destId="{635E9FD5-0522-447A-B673-276756489D06}" srcOrd="0" destOrd="0" parTransId="{C38C2660-A464-41F7-8EEC-552F2D5FA4BD}" sibTransId="{A2828FB2-051D-4029-AD27-4CF4AE947510}"/>
    <dgm:cxn modelId="{4B2F55B0-F6A0-4CFE-B8B3-962697435DF4}" type="presOf" srcId="{6314AC29-3A4A-4B2C-9235-D7949682B756}" destId="{035002D0-5FE2-420A-A5B1-C355FD9CDEAD}" srcOrd="1" destOrd="0" presId="urn:microsoft.com/office/officeart/2005/8/layout/list1"/>
    <dgm:cxn modelId="{823DFBF8-94A5-4C32-B5BF-C3FC82A6E5BF}" type="presOf" srcId="{FEF5B8AA-6045-4761-AE8C-8BF90B95B827}" destId="{906C0B3A-D72C-479D-9F9C-A1D284DA4C80}" srcOrd="0" destOrd="0" presId="urn:microsoft.com/office/officeart/2005/8/layout/list1"/>
    <dgm:cxn modelId="{19A5B2B4-5C08-4B4C-A979-8363829469C9}" srcId="{5F09A715-685D-4A15-A02D-C74EA0CF2E1F}" destId="{FEF5B8AA-6045-4761-AE8C-8BF90B95B827}" srcOrd="2" destOrd="0" parTransId="{696ADFF8-BE2B-42BF-AA7B-CEF4E036B4EE}" sibTransId="{9F901406-2FB0-4872-9FBE-5AC3A83429C6}"/>
    <dgm:cxn modelId="{9B6BA2B2-5497-4AD3-9075-9E7845A2BBA4}" type="presOf" srcId="{635E9FD5-0522-447A-B673-276756489D06}" destId="{90842B53-323B-4F9A-B9C0-141B5B76842C}" srcOrd="1" destOrd="0" presId="urn:microsoft.com/office/officeart/2005/8/layout/list1"/>
    <dgm:cxn modelId="{C550B616-06ED-40FA-9E79-9B7EE26C47E8}" type="presOf" srcId="{5F09A715-685D-4A15-A02D-C74EA0CF2E1F}" destId="{57140FB4-A6B3-4266-82C1-19EB921D67F9}" srcOrd="0" destOrd="0" presId="urn:microsoft.com/office/officeart/2005/8/layout/list1"/>
    <dgm:cxn modelId="{F90E94CC-DE00-4502-9590-91E8E4C92048}" srcId="{5F09A715-685D-4A15-A02D-C74EA0CF2E1F}" destId="{6314AC29-3A4A-4B2C-9235-D7949682B756}" srcOrd="1" destOrd="0" parTransId="{5484D475-6023-4713-947D-0B7CE4544007}" sibTransId="{7DC109C2-4E2E-4403-B05F-5C79363CA126}"/>
    <dgm:cxn modelId="{80A79FFC-8954-4705-820E-306618229E01}" type="presParOf" srcId="{57140FB4-A6B3-4266-82C1-19EB921D67F9}" destId="{F21710BE-269B-4E44-905F-31FBD4CB6345}" srcOrd="0" destOrd="0" presId="urn:microsoft.com/office/officeart/2005/8/layout/list1"/>
    <dgm:cxn modelId="{8320BD0C-71A8-41F5-A907-A58A3E95314A}" type="presParOf" srcId="{F21710BE-269B-4E44-905F-31FBD4CB6345}" destId="{4651A4C5-F10B-4A7C-955C-9C1A89A5CD61}" srcOrd="0" destOrd="0" presId="urn:microsoft.com/office/officeart/2005/8/layout/list1"/>
    <dgm:cxn modelId="{EF63434F-BB05-4093-9869-733D377DC714}" type="presParOf" srcId="{F21710BE-269B-4E44-905F-31FBD4CB6345}" destId="{90842B53-323B-4F9A-B9C0-141B5B76842C}" srcOrd="1" destOrd="0" presId="urn:microsoft.com/office/officeart/2005/8/layout/list1"/>
    <dgm:cxn modelId="{FE00A000-953D-44B0-ADAB-E765ACE5392C}" type="presParOf" srcId="{57140FB4-A6B3-4266-82C1-19EB921D67F9}" destId="{5BCEFA44-1531-4392-9B4C-E5630ECEF9E3}" srcOrd="1" destOrd="0" presId="urn:microsoft.com/office/officeart/2005/8/layout/list1"/>
    <dgm:cxn modelId="{FC441502-D23F-4115-9D2C-40FA268FD3C0}" type="presParOf" srcId="{57140FB4-A6B3-4266-82C1-19EB921D67F9}" destId="{088741B0-7560-4875-B288-509781AAC81C}" srcOrd="2" destOrd="0" presId="urn:microsoft.com/office/officeart/2005/8/layout/list1"/>
    <dgm:cxn modelId="{03160791-72E6-41B5-9920-213D1413EF7E}" type="presParOf" srcId="{57140FB4-A6B3-4266-82C1-19EB921D67F9}" destId="{417455A1-39AE-471F-84A5-7B04386E854D}" srcOrd="3" destOrd="0" presId="urn:microsoft.com/office/officeart/2005/8/layout/list1"/>
    <dgm:cxn modelId="{4298F51E-B1BF-4B79-B500-4D186E744696}" type="presParOf" srcId="{57140FB4-A6B3-4266-82C1-19EB921D67F9}" destId="{DAB13B9D-1508-4DCE-B403-A86361618AB0}" srcOrd="4" destOrd="0" presId="urn:microsoft.com/office/officeart/2005/8/layout/list1"/>
    <dgm:cxn modelId="{F14D1DD3-C0F0-432C-BA70-6B94B7D9E44B}" type="presParOf" srcId="{DAB13B9D-1508-4DCE-B403-A86361618AB0}" destId="{B7694342-1640-4611-BB64-30824FA42766}" srcOrd="0" destOrd="0" presId="urn:microsoft.com/office/officeart/2005/8/layout/list1"/>
    <dgm:cxn modelId="{AF819D9B-4C8E-4219-BD30-89C47A3AEBF0}" type="presParOf" srcId="{DAB13B9D-1508-4DCE-B403-A86361618AB0}" destId="{035002D0-5FE2-420A-A5B1-C355FD9CDEAD}" srcOrd="1" destOrd="0" presId="urn:microsoft.com/office/officeart/2005/8/layout/list1"/>
    <dgm:cxn modelId="{761E359A-95BD-4A96-93F5-CFDD679128C2}" type="presParOf" srcId="{57140FB4-A6B3-4266-82C1-19EB921D67F9}" destId="{474E21DD-26C3-4D45-8D55-02C0380EF2B4}" srcOrd="5" destOrd="0" presId="urn:microsoft.com/office/officeart/2005/8/layout/list1"/>
    <dgm:cxn modelId="{04471296-2D40-474F-86EA-CE195C468A9D}" type="presParOf" srcId="{57140FB4-A6B3-4266-82C1-19EB921D67F9}" destId="{4C593B31-8403-48D7-A78D-671FDFC645CF}" srcOrd="6" destOrd="0" presId="urn:microsoft.com/office/officeart/2005/8/layout/list1"/>
    <dgm:cxn modelId="{C3262139-204D-472D-ACD8-AF0B1998BE2C}" type="presParOf" srcId="{57140FB4-A6B3-4266-82C1-19EB921D67F9}" destId="{4DBC2783-87AD-4ACE-8E9A-E7DEEF4D80BA}" srcOrd="7" destOrd="0" presId="urn:microsoft.com/office/officeart/2005/8/layout/list1"/>
    <dgm:cxn modelId="{1954DF84-C854-4FF0-A874-2316889D0D10}" type="presParOf" srcId="{57140FB4-A6B3-4266-82C1-19EB921D67F9}" destId="{D5072AAB-E03B-4272-899C-55A439328D26}" srcOrd="8" destOrd="0" presId="urn:microsoft.com/office/officeart/2005/8/layout/list1"/>
    <dgm:cxn modelId="{36E85176-13AB-495A-818F-4C875C50D2F5}" type="presParOf" srcId="{D5072AAB-E03B-4272-899C-55A439328D26}" destId="{906C0B3A-D72C-479D-9F9C-A1D284DA4C80}" srcOrd="0" destOrd="0" presId="urn:microsoft.com/office/officeart/2005/8/layout/list1"/>
    <dgm:cxn modelId="{2B8CA93F-CAF9-4BE4-9129-757653BE1588}" type="presParOf" srcId="{D5072AAB-E03B-4272-899C-55A439328D26}" destId="{9A37588F-304D-4FD3-9797-E4E60BBFA3EB}" srcOrd="1" destOrd="0" presId="urn:microsoft.com/office/officeart/2005/8/layout/list1"/>
    <dgm:cxn modelId="{E4E01BC1-1018-433D-B3AC-3D5156A1AF3E}" type="presParOf" srcId="{57140FB4-A6B3-4266-82C1-19EB921D67F9}" destId="{F06EF9DD-614D-4A47-9554-ADAF5D3CA11F}" srcOrd="9" destOrd="0" presId="urn:microsoft.com/office/officeart/2005/8/layout/list1"/>
    <dgm:cxn modelId="{960AC778-8A60-47C1-83A2-707E9678D253}" type="presParOf" srcId="{57140FB4-A6B3-4266-82C1-19EB921D67F9}" destId="{5013E456-6647-4B58-B4AF-2A00C5F1C86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FC8A3-6D2A-4AD0-B87E-5F311FD8899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0C3641-30BD-405C-A5A7-2AAC9630F085}">
      <dgm:prSet phldrT="[Текст]"/>
      <dgm:spPr/>
      <dgm:t>
        <a:bodyPr/>
        <a:lstStyle/>
        <a:p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этап - с 11.09.2023 по 29.09.2023</a:t>
          </a:r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установочных семинаров для потенциальных участников конкурса</a:t>
          </a:r>
        </a:p>
      </dgm:t>
    </dgm:pt>
    <dgm:pt modelId="{82BC1390-E8E7-4A42-8207-7181D1F16FAA}" type="parTrans" cxnId="{76F89ED6-D9A9-48C7-9E0B-A54386889B72}">
      <dgm:prSet/>
      <dgm:spPr/>
      <dgm:t>
        <a:bodyPr/>
        <a:lstStyle/>
        <a:p>
          <a:endParaRPr lang="ru-RU"/>
        </a:p>
      </dgm:t>
    </dgm:pt>
    <dgm:pt modelId="{73DCB4A7-CF73-4AB0-8766-4B3F47AE5D40}" type="sibTrans" cxnId="{76F89ED6-D9A9-48C7-9E0B-A54386889B72}">
      <dgm:prSet/>
      <dgm:spPr/>
      <dgm:t>
        <a:bodyPr/>
        <a:lstStyle/>
        <a:p>
          <a:endParaRPr lang="ru-RU"/>
        </a:p>
      </dgm:t>
    </dgm:pt>
    <dgm:pt modelId="{2BF2AD8C-31AD-4850-B4C3-95D3A807FAE8}">
      <dgm:prSet phldrT="[Текст]"/>
      <dgm:spPr/>
      <dgm:t>
        <a:bodyPr/>
        <a:lstStyle/>
        <a:p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этап - с 02.10.2023 по 31.10.2023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 Прием Оргкомитетом заявок и конкурсных работ</a:t>
          </a:r>
        </a:p>
      </dgm:t>
    </dgm:pt>
    <dgm:pt modelId="{87061A6E-EE83-4279-8B9A-364D30A0AC2D}" type="parTrans" cxnId="{F9143468-5976-4BBA-8BBF-483523AF5D41}">
      <dgm:prSet/>
      <dgm:spPr/>
      <dgm:t>
        <a:bodyPr/>
        <a:lstStyle/>
        <a:p>
          <a:endParaRPr lang="ru-RU"/>
        </a:p>
      </dgm:t>
    </dgm:pt>
    <dgm:pt modelId="{FBFAC175-BD34-483B-8E2F-D04E2927FEB2}" type="sibTrans" cxnId="{F9143468-5976-4BBA-8BBF-483523AF5D41}">
      <dgm:prSet/>
      <dgm:spPr/>
      <dgm:t>
        <a:bodyPr/>
        <a:lstStyle/>
        <a:p>
          <a:endParaRPr lang="ru-RU"/>
        </a:p>
      </dgm:t>
    </dgm:pt>
    <dgm:pt modelId="{1CED9992-573C-4E26-AF9B-91743D7FB111}">
      <dgm:prSet phldrT="[Текст]"/>
      <dgm:spPr/>
      <dgm:t>
        <a:bodyPr/>
        <a:lstStyle/>
        <a:p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этап - с 01.11.2023 по 18.11.2023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экспертной оценки работ участников конкурса. </a:t>
          </a:r>
        </a:p>
      </dgm:t>
    </dgm:pt>
    <dgm:pt modelId="{69C05260-A36C-4E14-B257-F890AA058BF8}" type="parTrans" cxnId="{C66B89E8-4044-4D59-A664-A45CFBE809B6}">
      <dgm:prSet/>
      <dgm:spPr/>
      <dgm:t>
        <a:bodyPr/>
        <a:lstStyle/>
        <a:p>
          <a:endParaRPr lang="ru-RU"/>
        </a:p>
      </dgm:t>
    </dgm:pt>
    <dgm:pt modelId="{01C56015-A015-4112-8E7D-0366B4E90329}" type="sibTrans" cxnId="{C66B89E8-4044-4D59-A664-A45CFBE809B6}">
      <dgm:prSet/>
      <dgm:spPr/>
      <dgm:t>
        <a:bodyPr/>
        <a:lstStyle/>
        <a:p>
          <a:endParaRPr lang="ru-RU"/>
        </a:p>
      </dgm:t>
    </dgm:pt>
    <dgm:pt modelId="{6E3FC02C-77DC-45AF-ACB9-0A2F006AFA2D}">
      <dgm:prSet/>
      <dgm:spPr/>
      <dgm:t>
        <a:bodyPr/>
        <a:lstStyle/>
        <a:p>
          <a:r>
            <a: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IV </a:t>
          </a:r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 Подведение итогов конкурса</a:t>
          </a:r>
        </a:p>
      </dgm:t>
    </dgm:pt>
    <dgm:pt modelId="{7FB7C536-DC9E-4A70-89FC-EAC2CEBC2103}" type="parTrans" cxnId="{4B8F115B-68F9-4694-ABE3-8764C5B3B62B}">
      <dgm:prSet/>
      <dgm:spPr/>
      <dgm:t>
        <a:bodyPr/>
        <a:lstStyle/>
        <a:p>
          <a:endParaRPr lang="ru-RU"/>
        </a:p>
      </dgm:t>
    </dgm:pt>
    <dgm:pt modelId="{0595B5EA-3B37-4D35-AEA7-5D3293D339B8}" type="sibTrans" cxnId="{4B8F115B-68F9-4694-ABE3-8764C5B3B62B}">
      <dgm:prSet/>
      <dgm:spPr/>
      <dgm:t>
        <a:bodyPr/>
        <a:lstStyle/>
        <a:p>
          <a:endParaRPr lang="ru-RU"/>
        </a:p>
      </dgm:t>
    </dgm:pt>
    <dgm:pt modelId="{92DC7EA6-1FBF-4700-83D5-D689D9F688AC}" type="pres">
      <dgm:prSet presAssocID="{1B5FC8A3-6D2A-4AD0-B87E-5F311FD8899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618EB23-36BB-4318-906D-8EDD36CEBF21}" type="pres">
      <dgm:prSet presAssocID="{CC0C3641-30BD-405C-A5A7-2AAC9630F085}" presName="composite" presStyleCnt="0"/>
      <dgm:spPr/>
    </dgm:pt>
    <dgm:pt modelId="{9CEA0B4F-A865-434E-BA5A-00843D5A65EA}" type="pres">
      <dgm:prSet presAssocID="{CC0C3641-30BD-405C-A5A7-2AAC9630F085}" presName="LShape" presStyleLbl="alignNode1" presStyleIdx="0" presStyleCnt="7"/>
      <dgm:spPr/>
    </dgm:pt>
    <dgm:pt modelId="{DE94AFFA-2ECF-40C2-9D05-2FC560C609E8}" type="pres">
      <dgm:prSet presAssocID="{CC0C3641-30BD-405C-A5A7-2AAC9630F08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09BBF-F85E-4C39-835E-62F11FD5297B}" type="pres">
      <dgm:prSet presAssocID="{CC0C3641-30BD-405C-A5A7-2AAC9630F085}" presName="Triangle" presStyleLbl="alignNode1" presStyleIdx="1" presStyleCnt="7"/>
      <dgm:spPr/>
    </dgm:pt>
    <dgm:pt modelId="{69A3AD26-D4CC-4699-938A-349B8F8F3C7B}" type="pres">
      <dgm:prSet presAssocID="{73DCB4A7-CF73-4AB0-8766-4B3F47AE5D40}" presName="sibTrans" presStyleCnt="0"/>
      <dgm:spPr/>
    </dgm:pt>
    <dgm:pt modelId="{AB6E8C71-FFD4-427A-BC37-D4AFEB32E555}" type="pres">
      <dgm:prSet presAssocID="{73DCB4A7-CF73-4AB0-8766-4B3F47AE5D40}" presName="space" presStyleCnt="0"/>
      <dgm:spPr/>
    </dgm:pt>
    <dgm:pt modelId="{6C985AD1-D034-484C-82C5-DDA199400AAA}" type="pres">
      <dgm:prSet presAssocID="{2BF2AD8C-31AD-4850-B4C3-95D3A807FAE8}" presName="composite" presStyleCnt="0"/>
      <dgm:spPr/>
    </dgm:pt>
    <dgm:pt modelId="{DF095943-DFF1-4ED9-A7C2-E6B1F3564E4C}" type="pres">
      <dgm:prSet presAssocID="{2BF2AD8C-31AD-4850-B4C3-95D3A807FAE8}" presName="LShape" presStyleLbl="alignNode1" presStyleIdx="2" presStyleCnt="7"/>
      <dgm:spPr/>
    </dgm:pt>
    <dgm:pt modelId="{F3700C39-6663-450A-AFD0-CBCDCFEBBC5F}" type="pres">
      <dgm:prSet presAssocID="{2BF2AD8C-31AD-4850-B4C3-95D3A807FAE8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06D64-6A71-453B-B599-88029D2BA868}" type="pres">
      <dgm:prSet presAssocID="{2BF2AD8C-31AD-4850-B4C3-95D3A807FAE8}" presName="Triangle" presStyleLbl="alignNode1" presStyleIdx="3" presStyleCnt="7"/>
      <dgm:spPr/>
    </dgm:pt>
    <dgm:pt modelId="{CBEBA367-3B2A-4959-87A8-55AB16F4626A}" type="pres">
      <dgm:prSet presAssocID="{FBFAC175-BD34-483B-8E2F-D04E2927FEB2}" presName="sibTrans" presStyleCnt="0"/>
      <dgm:spPr/>
    </dgm:pt>
    <dgm:pt modelId="{CC157A27-1F8B-4629-AF32-2E54A0783CC6}" type="pres">
      <dgm:prSet presAssocID="{FBFAC175-BD34-483B-8E2F-D04E2927FEB2}" presName="space" presStyleCnt="0"/>
      <dgm:spPr/>
    </dgm:pt>
    <dgm:pt modelId="{511861AA-E589-45AC-A17F-D28977E8AAD7}" type="pres">
      <dgm:prSet presAssocID="{1CED9992-573C-4E26-AF9B-91743D7FB111}" presName="composite" presStyleCnt="0"/>
      <dgm:spPr/>
    </dgm:pt>
    <dgm:pt modelId="{D7CE46D8-ADF2-406C-B68E-C66379AE9852}" type="pres">
      <dgm:prSet presAssocID="{1CED9992-573C-4E26-AF9B-91743D7FB111}" presName="LShape" presStyleLbl="alignNode1" presStyleIdx="4" presStyleCnt="7"/>
      <dgm:spPr/>
    </dgm:pt>
    <dgm:pt modelId="{78E50345-59B4-46FF-AC5A-6A2B7F69720E}" type="pres">
      <dgm:prSet presAssocID="{1CED9992-573C-4E26-AF9B-91743D7FB11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0E72D-E05B-44DC-9989-6735A87EE415}" type="pres">
      <dgm:prSet presAssocID="{1CED9992-573C-4E26-AF9B-91743D7FB111}" presName="Triangle" presStyleLbl="alignNode1" presStyleIdx="5" presStyleCnt="7"/>
      <dgm:spPr/>
    </dgm:pt>
    <dgm:pt modelId="{35019036-0A9D-4847-B411-864F00DA62EE}" type="pres">
      <dgm:prSet presAssocID="{01C56015-A015-4112-8E7D-0366B4E90329}" presName="sibTrans" presStyleCnt="0"/>
      <dgm:spPr/>
    </dgm:pt>
    <dgm:pt modelId="{092F1E87-D8FC-4517-9442-64300F77C5B4}" type="pres">
      <dgm:prSet presAssocID="{01C56015-A015-4112-8E7D-0366B4E90329}" presName="space" presStyleCnt="0"/>
      <dgm:spPr/>
    </dgm:pt>
    <dgm:pt modelId="{E21F08F7-21C0-4E2B-BF21-6DFA111676B9}" type="pres">
      <dgm:prSet presAssocID="{6E3FC02C-77DC-45AF-ACB9-0A2F006AFA2D}" presName="composite" presStyleCnt="0"/>
      <dgm:spPr/>
    </dgm:pt>
    <dgm:pt modelId="{737B8114-BD2D-49FA-A0F9-2849B4244C84}" type="pres">
      <dgm:prSet presAssocID="{6E3FC02C-77DC-45AF-ACB9-0A2F006AFA2D}" presName="LShape" presStyleLbl="alignNode1" presStyleIdx="6" presStyleCnt="7"/>
      <dgm:spPr/>
    </dgm:pt>
    <dgm:pt modelId="{42923777-C447-4FCA-AC94-8C8652201218}" type="pres">
      <dgm:prSet presAssocID="{6E3FC02C-77DC-45AF-ACB9-0A2F006AFA2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6B89E8-4044-4D59-A664-A45CFBE809B6}" srcId="{1B5FC8A3-6D2A-4AD0-B87E-5F311FD8899A}" destId="{1CED9992-573C-4E26-AF9B-91743D7FB111}" srcOrd="2" destOrd="0" parTransId="{69C05260-A36C-4E14-B257-F890AA058BF8}" sibTransId="{01C56015-A015-4112-8E7D-0366B4E90329}"/>
    <dgm:cxn modelId="{0ACA77A9-0017-47B9-A304-8DD8C658A188}" type="presOf" srcId="{1CED9992-573C-4E26-AF9B-91743D7FB111}" destId="{78E50345-59B4-46FF-AC5A-6A2B7F69720E}" srcOrd="0" destOrd="0" presId="urn:microsoft.com/office/officeart/2009/3/layout/StepUpProcess"/>
    <dgm:cxn modelId="{F9143468-5976-4BBA-8BBF-483523AF5D41}" srcId="{1B5FC8A3-6D2A-4AD0-B87E-5F311FD8899A}" destId="{2BF2AD8C-31AD-4850-B4C3-95D3A807FAE8}" srcOrd="1" destOrd="0" parTransId="{87061A6E-EE83-4279-8B9A-364D30A0AC2D}" sibTransId="{FBFAC175-BD34-483B-8E2F-D04E2927FEB2}"/>
    <dgm:cxn modelId="{4B8F115B-68F9-4694-ABE3-8764C5B3B62B}" srcId="{1B5FC8A3-6D2A-4AD0-B87E-5F311FD8899A}" destId="{6E3FC02C-77DC-45AF-ACB9-0A2F006AFA2D}" srcOrd="3" destOrd="0" parTransId="{7FB7C536-DC9E-4A70-89FC-EAC2CEBC2103}" sibTransId="{0595B5EA-3B37-4D35-AEA7-5D3293D339B8}"/>
    <dgm:cxn modelId="{76F89265-9A40-48D5-8FC6-CC5805217354}" type="presOf" srcId="{6E3FC02C-77DC-45AF-ACB9-0A2F006AFA2D}" destId="{42923777-C447-4FCA-AC94-8C8652201218}" srcOrd="0" destOrd="0" presId="urn:microsoft.com/office/officeart/2009/3/layout/StepUpProcess"/>
    <dgm:cxn modelId="{76F89ED6-D9A9-48C7-9E0B-A54386889B72}" srcId="{1B5FC8A3-6D2A-4AD0-B87E-5F311FD8899A}" destId="{CC0C3641-30BD-405C-A5A7-2AAC9630F085}" srcOrd="0" destOrd="0" parTransId="{82BC1390-E8E7-4A42-8207-7181D1F16FAA}" sibTransId="{73DCB4A7-CF73-4AB0-8766-4B3F47AE5D40}"/>
    <dgm:cxn modelId="{DCDA5C4F-DF8F-461D-9488-867B68099BC7}" type="presOf" srcId="{CC0C3641-30BD-405C-A5A7-2AAC9630F085}" destId="{DE94AFFA-2ECF-40C2-9D05-2FC560C609E8}" srcOrd="0" destOrd="0" presId="urn:microsoft.com/office/officeart/2009/3/layout/StepUpProcess"/>
    <dgm:cxn modelId="{8A0F5C96-248D-49E5-8F16-DB63A3B1381B}" type="presOf" srcId="{1B5FC8A3-6D2A-4AD0-B87E-5F311FD8899A}" destId="{92DC7EA6-1FBF-4700-83D5-D689D9F688AC}" srcOrd="0" destOrd="0" presId="urn:microsoft.com/office/officeart/2009/3/layout/StepUpProcess"/>
    <dgm:cxn modelId="{B457061B-E6A2-46ED-BBE0-CF25FDB59A58}" type="presOf" srcId="{2BF2AD8C-31AD-4850-B4C3-95D3A807FAE8}" destId="{F3700C39-6663-450A-AFD0-CBCDCFEBBC5F}" srcOrd="0" destOrd="0" presId="urn:microsoft.com/office/officeart/2009/3/layout/StepUpProcess"/>
    <dgm:cxn modelId="{348D90DD-F364-489F-BCFD-933FDB893B32}" type="presParOf" srcId="{92DC7EA6-1FBF-4700-83D5-D689D9F688AC}" destId="{D618EB23-36BB-4318-906D-8EDD36CEBF21}" srcOrd="0" destOrd="0" presId="urn:microsoft.com/office/officeart/2009/3/layout/StepUpProcess"/>
    <dgm:cxn modelId="{83197E40-93DC-41D4-BD64-8777AD841C8C}" type="presParOf" srcId="{D618EB23-36BB-4318-906D-8EDD36CEBF21}" destId="{9CEA0B4F-A865-434E-BA5A-00843D5A65EA}" srcOrd="0" destOrd="0" presId="urn:microsoft.com/office/officeart/2009/3/layout/StepUpProcess"/>
    <dgm:cxn modelId="{2B6EB272-CD07-4695-80E1-BED1C03D079C}" type="presParOf" srcId="{D618EB23-36BB-4318-906D-8EDD36CEBF21}" destId="{DE94AFFA-2ECF-40C2-9D05-2FC560C609E8}" srcOrd="1" destOrd="0" presId="urn:microsoft.com/office/officeart/2009/3/layout/StepUpProcess"/>
    <dgm:cxn modelId="{4B3E9E50-3F47-428F-8BA5-41D7D6BDA485}" type="presParOf" srcId="{D618EB23-36BB-4318-906D-8EDD36CEBF21}" destId="{CCA09BBF-F85E-4C39-835E-62F11FD5297B}" srcOrd="2" destOrd="0" presId="urn:microsoft.com/office/officeart/2009/3/layout/StepUpProcess"/>
    <dgm:cxn modelId="{D30D241F-AEF2-4E13-9E91-6908D8993589}" type="presParOf" srcId="{92DC7EA6-1FBF-4700-83D5-D689D9F688AC}" destId="{69A3AD26-D4CC-4699-938A-349B8F8F3C7B}" srcOrd="1" destOrd="0" presId="urn:microsoft.com/office/officeart/2009/3/layout/StepUpProcess"/>
    <dgm:cxn modelId="{F482B42D-3820-42B2-A6B4-BAE8B87764B5}" type="presParOf" srcId="{69A3AD26-D4CC-4699-938A-349B8F8F3C7B}" destId="{AB6E8C71-FFD4-427A-BC37-D4AFEB32E555}" srcOrd="0" destOrd="0" presId="urn:microsoft.com/office/officeart/2009/3/layout/StepUpProcess"/>
    <dgm:cxn modelId="{EB0C0258-2196-4621-B0D4-C08F8D7480C8}" type="presParOf" srcId="{92DC7EA6-1FBF-4700-83D5-D689D9F688AC}" destId="{6C985AD1-D034-484C-82C5-DDA199400AAA}" srcOrd="2" destOrd="0" presId="urn:microsoft.com/office/officeart/2009/3/layout/StepUpProcess"/>
    <dgm:cxn modelId="{3C4743CE-311E-4D44-AC64-41F16DA796B9}" type="presParOf" srcId="{6C985AD1-D034-484C-82C5-DDA199400AAA}" destId="{DF095943-DFF1-4ED9-A7C2-E6B1F3564E4C}" srcOrd="0" destOrd="0" presId="urn:microsoft.com/office/officeart/2009/3/layout/StepUpProcess"/>
    <dgm:cxn modelId="{9BAE0C1F-019A-4DDC-8894-11FAA9081E56}" type="presParOf" srcId="{6C985AD1-D034-484C-82C5-DDA199400AAA}" destId="{F3700C39-6663-450A-AFD0-CBCDCFEBBC5F}" srcOrd="1" destOrd="0" presId="urn:microsoft.com/office/officeart/2009/3/layout/StepUpProcess"/>
    <dgm:cxn modelId="{9739B50F-300D-416F-9712-7AA2033386BF}" type="presParOf" srcId="{6C985AD1-D034-484C-82C5-DDA199400AAA}" destId="{26606D64-6A71-453B-B599-88029D2BA868}" srcOrd="2" destOrd="0" presId="urn:microsoft.com/office/officeart/2009/3/layout/StepUpProcess"/>
    <dgm:cxn modelId="{D3734743-544F-4436-999B-C251161C3B44}" type="presParOf" srcId="{92DC7EA6-1FBF-4700-83D5-D689D9F688AC}" destId="{CBEBA367-3B2A-4959-87A8-55AB16F4626A}" srcOrd="3" destOrd="0" presId="urn:microsoft.com/office/officeart/2009/3/layout/StepUpProcess"/>
    <dgm:cxn modelId="{7C35DC89-A59C-4297-A743-A89D632B7CFD}" type="presParOf" srcId="{CBEBA367-3B2A-4959-87A8-55AB16F4626A}" destId="{CC157A27-1F8B-4629-AF32-2E54A0783CC6}" srcOrd="0" destOrd="0" presId="urn:microsoft.com/office/officeart/2009/3/layout/StepUpProcess"/>
    <dgm:cxn modelId="{1921A8A5-C6C2-460B-AE9E-771C5E72DCC1}" type="presParOf" srcId="{92DC7EA6-1FBF-4700-83D5-D689D9F688AC}" destId="{511861AA-E589-45AC-A17F-D28977E8AAD7}" srcOrd="4" destOrd="0" presId="urn:microsoft.com/office/officeart/2009/3/layout/StepUpProcess"/>
    <dgm:cxn modelId="{F61E59D6-C974-4FB3-84C9-8B9CB9D8CC9D}" type="presParOf" srcId="{511861AA-E589-45AC-A17F-D28977E8AAD7}" destId="{D7CE46D8-ADF2-406C-B68E-C66379AE9852}" srcOrd="0" destOrd="0" presId="urn:microsoft.com/office/officeart/2009/3/layout/StepUpProcess"/>
    <dgm:cxn modelId="{2AB2AD73-FD55-4CE4-8AEE-F255D0B99F11}" type="presParOf" srcId="{511861AA-E589-45AC-A17F-D28977E8AAD7}" destId="{78E50345-59B4-46FF-AC5A-6A2B7F69720E}" srcOrd="1" destOrd="0" presId="urn:microsoft.com/office/officeart/2009/3/layout/StepUpProcess"/>
    <dgm:cxn modelId="{D723E941-E09B-4B03-9FE8-12E9BA8AF455}" type="presParOf" srcId="{511861AA-E589-45AC-A17F-D28977E8AAD7}" destId="{0B50E72D-E05B-44DC-9989-6735A87EE415}" srcOrd="2" destOrd="0" presId="urn:microsoft.com/office/officeart/2009/3/layout/StepUpProcess"/>
    <dgm:cxn modelId="{7076FA2D-DDBB-4D4B-B5D6-4837F499158D}" type="presParOf" srcId="{92DC7EA6-1FBF-4700-83D5-D689D9F688AC}" destId="{35019036-0A9D-4847-B411-864F00DA62EE}" srcOrd="5" destOrd="0" presId="urn:microsoft.com/office/officeart/2009/3/layout/StepUpProcess"/>
    <dgm:cxn modelId="{4C943163-173E-47CB-9FF3-B653B6DC70D1}" type="presParOf" srcId="{35019036-0A9D-4847-B411-864F00DA62EE}" destId="{092F1E87-D8FC-4517-9442-64300F77C5B4}" srcOrd="0" destOrd="0" presId="urn:microsoft.com/office/officeart/2009/3/layout/StepUpProcess"/>
    <dgm:cxn modelId="{C3FD0461-F37A-4C33-A2BC-7C255187BAB8}" type="presParOf" srcId="{92DC7EA6-1FBF-4700-83D5-D689D9F688AC}" destId="{E21F08F7-21C0-4E2B-BF21-6DFA111676B9}" srcOrd="6" destOrd="0" presId="urn:microsoft.com/office/officeart/2009/3/layout/StepUpProcess"/>
    <dgm:cxn modelId="{09BBBE17-F7C2-4E4A-9DD9-75B8F24E2461}" type="presParOf" srcId="{E21F08F7-21C0-4E2B-BF21-6DFA111676B9}" destId="{737B8114-BD2D-49FA-A0F9-2849B4244C84}" srcOrd="0" destOrd="0" presId="urn:microsoft.com/office/officeart/2009/3/layout/StepUpProcess"/>
    <dgm:cxn modelId="{8283CDAB-D5F3-4257-A608-12C72DF1FAA2}" type="presParOf" srcId="{E21F08F7-21C0-4E2B-BF21-6DFA111676B9}" destId="{42923777-C447-4FCA-AC94-8C865220121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A38AFD-0F95-482D-B3CF-B27672387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17043B5-E9EF-41EB-BCFA-654A83BAA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79A0AC-9CB1-4B5D-A097-54A636EF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EA95-C8D9-4ADA-B7DB-DAD79706F96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D3E01C-9EEE-4EA6-AB78-D4699733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FA7F29-90FA-4E24-962B-DB1CC0B4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719-0EE0-4233-87B5-54E6A4E03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1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1442C4-CC55-443F-A058-85285098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7D114A5-BC6C-4A92-955B-82E4CC85C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22C45B-66D4-4010-84BB-37EF893F7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EA95-C8D9-4ADA-B7DB-DAD79706F96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DBD8D0-B68B-4402-ACEC-0724FB12C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4B81FC-341D-4A10-94AD-991C0670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719-0EE0-4233-87B5-54E6A4E03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5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1AAF247-370C-45F2-8507-675F7A490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203E3A5-EADC-4BD7-BD6B-B0291CDFC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91856F-0389-4BCD-A5DE-C0D8170C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EA95-C8D9-4ADA-B7DB-DAD79706F96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7E8C28-97EC-4C3F-B34C-229032D5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7032F1-7C8A-4C94-A944-ABB681CF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719-0EE0-4233-87B5-54E6A4E03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6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482BE6-6C45-49BE-B9D0-71778A86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07CF6D-9B87-423E-A3DF-749DBF606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79E66C-71CD-40E0-9F50-33784A21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EA95-C8D9-4ADA-B7DB-DAD79706F96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9B6494-BA1A-42BA-8BA4-ED488877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68ED92-011B-4990-A188-E13D2569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719-0EE0-4233-87B5-54E6A4E03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9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BB277E-0C15-42C5-B895-C0244EC7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DCDF8E-9734-4702-823B-36596AA0B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297224-E205-4F23-B5B0-BD6B4536A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EA95-C8D9-4ADA-B7DB-DAD79706F96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8BF6AA-5D7A-4891-87E7-A07D96F0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CA1C64-C8E5-4878-904A-DA11106B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719-0EE0-4233-87B5-54E6A4E03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5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9D242F-2B93-400A-9973-7377BCDE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688715-8C0F-4AD9-813A-724F2CA26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CAC27B8-2BE7-418F-901D-3E2B8DDA5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4617C77-7F3B-45FA-A29C-130F4E93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EA95-C8D9-4ADA-B7DB-DAD79706F96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22DF0D-B654-44EC-BE5D-D6993B6D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168F93C-C738-4CC1-802A-3CFAAA5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719-0EE0-4233-87B5-54E6A4E03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6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B9412A-38AD-4D80-B0A1-01957A7D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6954BF3-1D3E-4070-98B2-1EAB65B25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6D91A7C-10CC-4776-9F8C-0BD836838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51D5416-442B-4D66-935B-40154E21D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43B6AA3-2B29-42DD-8D47-808270E3B9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9DC56DA-F07C-442B-98D9-9FD9BCDC8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EA95-C8D9-4ADA-B7DB-DAD79706F96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C0DA346-10BA-42EF-8E33-198954D6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BCBB3FA-ACD0-44DE-B2BF-7247C112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719-0EE0-4233-87B5-54E6A4E03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9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45230B-FC30-4B58-8AB3-413C0B508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75B3AB1-FCC3-4EB6-9772-19F8DC4C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EA95-C8D9-4ADA-B7DB-DAD79706F96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005B2B6-9DE7-48A5-BE2A-C1CD73AC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573F72E-A844-4C7C-B868-4FFB69A9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719-0EE0-4233-87B5-54E6A4E03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7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0E3515D-8A1D-4C34-93A6-85A886D9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EA95-C8D9-4ADA-B7DB-DAD79706F96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8C2877D-372C-451F-B7F3-4CB7EA28E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A22C7F7-D1A1-4526-9FB6-DEB82609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719-0EE0-4233-87B5-54E6A4E03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0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F7BE40-9307-4AAE-AD51-1FCB9F10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FBB30B-D18E-4FD6-AB94-0B828E15C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B96468A-24F6-49DD-AC28-7E01CFF9D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FFA32AC-36E5-4D32-AB2B-D9C6987F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EA95-C8D9-4ADA-B7DB-DAD79706F96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832912-E38D-4851-BF6F-6FBD746C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6F3C7B1-C8B9-4807-ADCC-18158F68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719-0EE0-4233-87B5-54E6A4E03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6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DF7C7E-CE9E-4B2F-94B5-AACC0BFE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5755EB9-6E54-4472-98DF-E179F06F9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7D4A082-6FC7-461D-BFE7-E4B42C034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7234968-2737-4113-9977-2FF33ECEE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EA95-C8D9-4ADA-B7DB-DAD79706F96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A1DF535-8D61-4E54-8B68-0B184335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CDF1E16-4F46-4CC4-BD70-148F2C0C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B719-0EE0-4233-87B5-54E6A4E03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78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FA6431-EAF1-46E3-819A-33092BC64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92BD14-5861-4895-9A45-4F1DED2B6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1E18D6-1899-4D11-89D2-70D2E9AD1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3EA95-C8D9-4ADA-B7DB-DAD79706F963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51C552-7F73-42C0-9F33-5E224C54B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1A6137-9293-4D10-921D-88A873FB4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1B719-0EE0-4233-87B5-54E6A4E03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3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E01827-FF09-467F-AE5B-B14D9D499A72}"/>
              </a:ext>
            </a:extLst>
          </p:cNvPr>
          <p:cNvSpPr txBox="1"/>
          <p:nvPr/>
        </p:nvSpPr>
        <p:spPr>
          <a:xfrm>
            <a:off x="4062412" y="1190812"/>
            <a:ext cx="80295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«Информационно-методический час по совершенствованию работы с детьми с ОВЗ и с инвалидностью в дополнительном образовании 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«КАЛЕЙДОСКОП БЕЗГРАНИЧНЫХ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ВОЗМОЖНОСТЕЙ»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Делаем калейдоскопы - 15 ноября">
            <a:extLst>
              <a:ext uri="{FF2B5EF4-FFF2-40B4-BE49-F238E27FC236}">
                <a16:creationId xmlns:a16="http://schemas.microsoft.com/office/drawing/2014/main" xmlns="" id="{85B0A089-E469-4863-ADBB-2CECC1DB1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1552" y="2654189"/>
            <a:ext cx="6477000" cy="4857750"/>
          </a:xfrm>
          <a:prstGeom prst="ellipse">
            <a:avLst/>
          </a:prstGeom>
          <a:ln w="190500" cap="rnd">
            <a:solidFill>
              <a:srgbClr val="00206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D70186-F193-48D2-98D5-5D2C323ED037}"/>
              </a:ext>
            </a:extLst>
          </p:cNvPr>
          <p:cNvSpPr txBox="1"/>
          <p:nvPr/>
        </p:nvSpPr>
        <p:spPr>
          <a:xfrm>
            <a:off x="7586664" y="5549789"/>
            <a:ext cx="4329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Журавлев Артур Дмитриевич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методического отдела </a:t>
            </a:r>
          </a:p>
          <a:p>
            <a:pPr algn="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ГБНОУ ДУМ СПб</a:t>
            </a:r>
          </a:p>
        </p:txBody>
      </p:sp>
    </p:spTree>
    <p:extLst>
      <p:ext uri="{BB962C8B-B14F-4D97-AF65-F5344CB8AC3E}">
        <p14:creationId xmlns:p14="http://schemas.microsoft.com/office/powerpoint/2010/main" val="256884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1EE0AC-8008-45BE-8AE9-FB5501444D80}"/>
              </a:ext>
            </a:extLst>
          </p:cNvPr>
          <p:cNvSpPr txBox="1"/>
          <p:nvPr/>
        </p:nvSpPr>
        <p:spPr>
          <a:xfrm>
            <a:off x="1178168" y="1309124"/>
            <a:ext cx="103368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Открытый городской конкурс педагогического мастерства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«Современные и инновационные методики и технологии в дополнительном образовании 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с ограниченными возможностями здоровья»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Главная страница | ГБНОУ ДУМ СПб">
            <a:extLst>
              <a:ext uri="{FF2B5EF4-FFF2-40B4-BE49-F238E27FC236}">
                <a16:creationId xmlns:a16="http://schemas.microsoft.com/office/drawing/2014/main" xmlns="" id="{6A707E1B-41E6-4650-93AF-8EADC0A80A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439E7E-A49E-455C-9102-35C5806BA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3669"/>
            <a:ext cx="3213588" cy="2994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4570B8-8855-4668-A92A-CD40BE46CF22}"/>
              </a:ext>
            </a:extLst>
          </p:cNvPr>
          <p:cNvSpPr txBox="1"/>
          <p:nvPr/>
        </p:nvSpPr>
        <p:spPr>
          <a:xfrm>
            <a:off x="7577700" y="5369522"/>
            <a:ext cx="4329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Журавлев Артур Дмитриевич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методического отдела </a:t>
            </a:r>
          </a:p>
          <a:p>
            <a:pPr algn="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ГБНОУ ДУМ СПб</a:t>
            </a:r>
          </a:p>
        </p:txBody>
      </p:sp>
    </p:spTree>
    <p:extLst>
      <p:ext uri="{BB962C8B-B14F-4D97-AF65-F5344CB8AC3E}">
        <p14:creationId xmlns:p14="http://schemas.microsoft.com/office/powerpoint/2010/main" val="24956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1EE0AC-8008-45BE-8AE9-FB5501444D80}"/>
              </a:ext>
            </a:extLst>
          </p:cNvPr>
          <p:cNvSpPr txBox="1"/>
          <p:nvPr/>
        </p:nvSpPr>
        <p:spPr>
          <a:xfrm>
            <a:off x="1894741" y="0"/>
            <a:ext cx="1026062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СПРАВОЧНО</a:t>
            </a:r>
          </a:p>
          <a:p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онкурс проводится ежегодно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2017 года с целью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значимости и престижа, общественного и профессионального статуса педагогических работников сферы дополнительного образования детей с ограниченными возможностями здоровья и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инновационных форм, технологий, методик. Организатором первого конкурса был Ресурсный центр дополнительного образования Санкт-Петербурга «Реализация дополнительных общеразвивающих программ для детей с ограниченными возможностями здоровья» ГБОУ школы-интерната № 1 имени К.К. Грота. По итогам проведения конкурса издан сборник работ, где представлены многообразные проекты, программы и учебно-методические комплексы. </a:t>
            </a:r>
          </a:p>
          <a:p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время проведения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собрал не только лучшие педагогические практики, но и стал фундаментом для формирования сообщества единомышленников,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готовы помочь детям с ограниченными возможностями здоровья и найти им оптимальный способ успешно адаптироваться в жизни.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Главная страница | ГБНОУ ДУМ СПб">
            <a:extLst>
              <a:ext uri="{FF2B5EF4-FFF2-40B4-BE49-F238E27FC236}">
                <a16:creationId xmlns:a16="http://schemas.microsoft.com/office/drawing/2014/main" xmlns="" id="{6A707E1B-41E6-4650-93AF-8EADC0A80A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439E7E-A49E-455C-9102-35C5806BA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3669"/>
            <a:ext cx="3213588" cy="29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FA37C75E-7287-43CE-B60B-F7C6E95CD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4713283"/>
              </p:ext>
            </p:extLst>
          </p:nvPr>
        </p:nvGraphicFramePr>
        <p:xfrm>
          <a:off x="343878" y="12911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80" name="Picture 8" descr="trophée d'or sur le podium des vainqueurs 1263605 Art vectoriel chez  Vecteezy">
            <a:extLst>
              <a:ext uri="{FF2B5EF4-FFF2-40B4-BE49-F238E27FC236}">
                <a16:creationId xmlns:a16="http://schemas.microsoft.com/office/drawing/2014/main" xmlns="" id="{89190A90-F494-4EA7-BAC5-0297FF413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64" y="3143250"/>
            <a:ext cx="3437793" cy="343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DBB58E-C404-4248-8561-7CADB9D9947C}"/>
              </a:ext>
            </a:extLst>
          </p:cNvPr>
          <p:cNvSpPr txBox="1"/>
          <p:nvPr/>
        </p:nvSpPr>
        <p:spPr>
          <a:xfrm>
            <a:off x="1627697" y="148167"/>
            <a:ext cx="9706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 конкурса в 2023/2024 уч.году</a:t>
            </a:r>
          </a:p>
        </p:txBody>
      </p:sp>
    </p:spTree>
    <p:extLst>
      <p:ext uri="{BB962C8B-B14F-4D97-AF65-F5344CB8AC3E}">
        <p14:creationId xmlns:p14="http://schemas.microsoft.com/office/powerpoint/2010/main" val="2895487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88152CC6-0252-4BB8-8924-2995183E87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171884"/>
              </p:ext>
            </p:extLst>
          </p:nvPr>
        </p:nvGraphicFramePr>
        <p:xfrm>
          <a:off x="353013" y="1596148"/>
          <a:ext cx="9622204" cy="567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E9376F8-BD4D-4BED-863F-A68661144A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414" b="15034"/>
          <a:stretch/>
        </p:blipFill>
        <p:spPr>
          <a:xfrm>
            <a:off x="9844646" y="889138"/>
            <a:ext cx="2279859" cy="15628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9AB4C-83EC-4D22-871A-86F25B5144DB}"/>
              </a:ext>
            </a:extLst>
          </p:cNvPr>
          <p:cNvSpPr txBox="1"/>
          <p:nvPr/>
        </p:nvSpPr>
        <p:spPr>
          <a:xfrm>
            <a:off x="3200399" y="334108"/>
            <a:ext cx="5619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конкурса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46D77BA-657E-4F77-B5B0-B9245397E1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3435" y="3946781"/>
            <a:ext cx="6771549" cy="38089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605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02E2B2-5871-4849-984E-C27288B391A9}"/>
              </a:ext>
            </a:extLst>
          </p:cNvPr>
          <p:cNvSpPr txBox="1"/>
          <p:nvPr/>
        </p:nvSpPr>
        <p:spPr>
          <a:xfrm>
            <a:off x="132790" y="233363"/>
            <a:ext cx="7530073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  <a:p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еоднородность и вариативность нарушений в развитии обучающихся с ОВЗ. Только во ФГОС ОВЗ заложены 29 вариантов (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виды нозологий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еобходимость совершенствования кадрового обеспечения дополнительного образования детей с ОВЗ и с инвалидностью.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азработка и реализация АДООП, включающие использование современных педагогических технологий и практик в работе с детьми с ОВЗ.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ктивное использование ресурсов различных образовательных учреждений, а также учреждений культуры и сферы молодёжной политики, в социокультурной реабилитации детей с ОВЗ и инвалидностью средствами дополнительного образования.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озаика: 50 грамм! «Калейдоскоп» микс для засыпки в калейдоскопы купить в  интернет-магазине Ярмарка Мастеров по цене 80 ₽ – GXF4BRU | Мозаика, Тула -  доставка по России">
            <a:extLst>
              <a:ext uri="{FF2B5EF4-FFF2-40B4-BE49-F238E27FC236}">
                <a16:creationId xmlns:a16="http://schemas.microsoft.com/office/drawing/2014/main" xmlns="" id="{43503583-6050-46A4-92CE-E04639149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" b="4646"/>
          <a:stretch/>
        </p:blipFill>
        <p:spPr bwMode="auto">
          <a:xfrm>
            <a:off x="7662863" y="452438"/>
            <a:ext cx="4271962" cy="2736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DAB2395-1D9E-47B7-A629-FB43B765E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3786735"/>
            <a:ext cx="4271962" cy="2837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2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2590CD-9A92-4B17-84B7-82E1AE3684B4}"/>
              </a:ext>
            </a:extLst>
          </p:cNvPr>
          <p:cNvSpPr txBox="1"/>
          <p:nvPr/>
        </p:nvSpPr>
        <p:spPr>
          <a:xfrm>
            <a:off x="347661" y="641120"/>
            <a:ext cx="8448677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совершенствование работы, направленной на эффективное включение и сопровождение детей с ОВЗ и инвалидностью в системе дополнительного образования. 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BE85CA-B612-43AB-96EC-15535005AC84}"/>
              </a:ext>
            </a:extLst>
          </p:cNvPr>
          <p:cNvSpPr txBox="1"/>
          <p:nvPr/>
        </p:nvSpPr>
        <p:spPr>
          <a:xfrm>
            <a:off x="304798" y="2146195"/>
            <a:ext cx="7477127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 проведения: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лекторий/мастер-класс/семинар.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C6C713-DF38-4EE7-A02D-A4E679322B14}"/>
              </a:ext>
            </a:extLst>
          </p:cNvPr>
          <p:cNvSpPr txBox="1"/>
          <p:nvPr/>
        </p:nvSpPr>
        <p:spPr>
          <a:xfrm>
            <a:off x="347661" y="3040848"/>
            <a:ext cx="7729539" cy="1653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аудитория: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педагогические работники, методисты, педагоги дополнительного образования, специалисты служб сопровождения, заместители директоров по ВР. 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лейдоскоп Детство Советский Союз купить в Самаре">
            <a:extLst>
              <a:ext uri="{FF2B5EF4-FFF2-40B4-BE49-F238E27FC236}">
                <a16:creationId xmlns:a16="http://schemas.microsoft.com/office/drawing/2014/main" xmlns="" id="{FF499691-4E7A-41D7-96D4-9A05501F5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53337" y="2066925"/>
            <a:ext cx="5143500" cy="6858000"/>
          </a:xfrm>
          <a:prstGeom prst="ellipse">
            <a:avLst/>
          </a:prstGeom>
          <a:ln w="190500" cap="rnd">
            <a:solidFill>
              <a:srgbClr val="00206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82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645DA0BB-E196-4468-B27C-0C2A9095C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452151"/>
              </p:ext>
            </p:extLst>
          </p:nvPr>
        </p:nvGraphicFramePr>
        <p:xfrm>
          <a:off x="490537" y="808291"/>
          <a:ext cx="11210925" cy="5322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817">
                  <a:extLst>
                    <a:ext uri="{9D8B030D-6E8A-4147-A177-3AD203B41FA5}">
                      <a16:colId xmlns:a16="http://schemas.microsoft.com/office/drawing/2014/main" xmlns="" val="2274259025"/>
                    </a:ext>
                  </a:extLst>
                </a:gridCol>
                <a:gridCol w="4995429">
                  <a:extLst>
                    <a:ext uri="{9D8B030D-6E8A-4147-A177-3AD203B41FA5}">
                      <a16:colId xmlns:a16="http://schemas.microsoft.com/office/drawing/2014/main" xmlns="" val="3323398651"/>
                    </a:ext>
                  </a:extLst>
                </a:gridCol>
                <a:gridCol w="4026094">
                  <a:extLst>
                    <a:ext uri="{9D8B030D-6E8A-4147-A177-3AD203B41FA5}">
                      <a16:colId xmlns:a16="http://schemas.microsoft.com/office/drawing/2014/main" xmlns="" val="4187050617"/>
                    </a:ext>
                  </a:extLst>
                </a:gridCol>
                <a:gridCol w="1517585">
                  <a:extLst>
                    <a:ext uri="{9D8B030D-6E8A-4147-A177-3AD203B41FA5}">
                      <a16:colId xmlns:a16="http://schemas.microsoft.com/office/drawing/2014/main" xmlns="" val="168867865"/>
                    </a:ext>
                  </a:extLst>
                </a:gridCol>
              </a:tblGrid>
              <a:tr h="2742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5" marR="49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5" marR="49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Содержание/формат проведения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5" marR="49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5" marR="49255" marT="0" marB="0"/>
                </a:tc>
                <a:extLst>
                  <a:ext uri="{0D108BD9-81ED-4DB2-BD59-A6C34878D82A}">
                    <a16:rowId xmlns:a16="http://schemas.microsoft.com/office/drawing/2014/main" xmlns="" val="4072832426"/>
                  </a:ext>
                </a:extLst>
              </a:tr>
              <a:tr h="1477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5" marR="49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 проекта. Презентация календарного плана-графика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«Ресурсы дополнительного образования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Санкт-Петербурга в коррекционно-развивающей работе с детьми с ОВЗ»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5" marR="49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мероприятий ДУМ СПб на 2023/2024 уч.год по работе с детьми с ОВЗ и педагогами, курирующими данное направление;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тематических мероприятий, реализуемых ОУ СПб, а также партнерами проекта. 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5" marR="49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5" marR="49255" marT="0" marB="0"/>
                </a:tc>
                <a:extLst>
                  <a:ext uri="{0D108BD9-81ED-4DB2-BD59-A6C34878D82A}">
                    <a16:rowId xmlns:a16="http://schemas.microsoft.com/office/drawing/2014/main" xmlns="" val="2669955162"/>
                  </a:ext>
                </a:extLst>
              </a:tr>
              <a:tr h="982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5" marR="49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«Психолого-педагогическое сопровождения ребенка с ОВЗ и с инвалидностью в системе дополнительного образования детей»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5" marR="49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Лекторий.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включения и сопровождения детей с ОВЗ в системе дополнительного образования. Ключевые моменты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5" marR="49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5" marR="49255" marT="0" marB="0"/>
                </a:tc>
                <a:extLst>
                  <a:ext uri="{0D108BD9-81ED-4DB2-BD59-A6C34878D82A}">
                    <a16:rowId xmlns:a16="http://schemas.microsoft.com/office/drawing/2014/main" xmlns="" val="3954524039"/>
                  </a:ext>
                </a:extLst>
              </a:tr>
              <a:tr h="1617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5" marR="49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«Проектирование адаптированных дополнительных общеобразовательных общеразвивающих программ для детей с ОВЗ и инвалидностью»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5" marR="49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педагогов ОУ СПб с Всероссийским реестром АДООП для детей с ОВЗ и с инвалидностью.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обучающего мастер-класса по созданию/совершенствованию АДООП.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5" marR="492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55" marR="49255" marT="0" marB="0"/>
                </a:tc>
                <a:extLst>
                  <a:ext uri="{0D108BD9-81ED-4DB2-BD59-A6C34878D82A}">
                    <a16:rowId xmlns:a16="http://schemas.microsoft.com/office/drawing/2014/main" xmlns="" val="97553943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E5B17DD9-DB1C-4AFA-AF44-7F4F27937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89" y="41767"/>
            <a:ext cx="752000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*Календарный план 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график проекта: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1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B23CA5-4875-49DA-B790-D8401CB845BA}"/>
              </a:ext>
            </a:extLst>
          </p:cNvPr>
          <p:cNvSpPr txBox="1"/>
          <p:nvPr/>
        </p:nvSpPr>
        <p:spPr>
          <a:xfrm>
            <a:off x="447676" y="225022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проекта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«Расширение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привычных границ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работы в области социокультурной реабилитации детей с ОВЗ и с инвалидностью средствами дополнительного образования».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86C757ED-5E91-480B-BE5C-DDF90A58A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430388"/>
              </p:ext>
            </p:extLst>
          </p:nvPr>
        </p:nvGraphicFramePr>
        <p:xfrm>
          <a:off x="1066801" y="2540714"/>
          <a:ext cx="10420349" cy="140620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11000">
                  <a:extLst>
                    <a:ext uri="{9D8B030D-6E8A-4147-A177-3AD203B41FA5}">
                      <a16:colId xmlns:a16="http://schemas.microsoft.com/office/drawing/2014/main" xmlns="" val="2387518728"/>
                    </a:ext>
                  </a:extLst>
                </a:gridCol>
                <a:gridCol w="4702130">
                  <a:extLst>
                    <a:ext uri="{9D8B030D-6E8A-4147-A177-3AD203B41FA5}">
                      <a16:colId xmlns:a16="http://schemas.microsoft.com/office/drawing/2014/main" xmlns="" val="2940275755"/>
                    </a:ext>
                  </a:extLst>
                </a:gridCol>
                <a:gridCol w="3593868">
                  <a:extLst>
                    <a:ext uri="{9D8B030D-6E8A-4147-A177-3AD203B41FA5}">
                      <a16:colId xmlns:a16="http://schemas.microsoft.com/office/drawing/2014/main" xmlns="" val="2006374395"/>
                    </a:ext>
                  </a:extLst>
                </a:gridCol>
                <a:gridCol w="1713351">
                  <a:extLst>
                    <a:ext uri="{9D8B030D-6E8A-4147-A177-3AD203B41FA5}">
                      <a16:colId xmlns:a16="http://schemas.microsoft.com/office/drawing/2014/main" xmlns="" val="128603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«Ресурсы учреждений культуры в работе с детьми с ОВЗ и инвалидностью в системе дополнительного образования».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Встреча с представителями учреждений культуры Санкт-Петербурга, реализующих проекты для детей с ОВЗ.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6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55058385"/>
                  </a:ext>
                </a:extLst>
              </a:tr>
            </a:tbl>
          </a:graphicData>
        </a:graphic>
      </p:graphicFrame>
      <p:pic>
        <p:nvPicPr>
          <p:cNvPr id="5122" name="Picture 2" descr="Библиотека для слепых и слабовидящих, СПб | ВКонтакте">
            <a:extLst>
              <a:ext uri="{FF2B5EF4-FFF2-40B4-BE49-F238E27FC236}">
                <a16:creationId xmlns:a16="http://schemas.microsoft.com/office/drawing/2014/main" xmlns="" id="{B886ECD7-8738-4BCD-BE0A-C6A5A67EF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4771451"/>
            <a:ext cx="3648075" cy="917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701A5E-09FC-4B32-A45F-63F8A9E43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515" y="4682732"/>
            <a:ext cx="4581731" cy="1095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The State Russian Museum">
            <a:extLst>
              <a:ext uri="{FF2B5EF4-FFF2-40B4-BE49-F238E27FC236}">
                <a16:creationId xmlns:a16="http://schemas.microsoft.com/office/drawing/2014/main" xmlns="" id="{353D313D-0F57-45A7-99D0-C4338BCDF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b="11875"/>
          <a:stretch/>
        </p:blipFill>
        <p:spPr bwMode="auto">
          <a:xfrm>
            <a:off x="642938" y="4464740"/>
            <a:ext cx="2857500" cy="1416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FB8AF33E-D4A4-45BE-964B-388A854DE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586373"/>
              </p:ext>
            </p:extLst>
          </p:nvPr>
        </p:nvGraphicFramePr>
        <p:xfrm>
          <a:off x="1148952" y="2284476"/>
          <a:ext cx="9786937" cy="166712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86483">
                  <a:extLst>
                    <a:ext uri="{9D8B030D-6E8A-4147-A177-3AD203B41FA5}">
                      <a16:colId xmlns:a16="http://schemas.microsoft.com/office/drawing/2014/main" xmlns="" val="677468799"/>
                    </a:ext>
                  </a:extLst>
                </a:gridCol>
                <a:gridCol w="4360921">
                  <a:extLst>
                    <a:ext uri="{9D8B030D-6E8A-4147-A177-3AD203B41FA5}">
                      <a16:colId xmlns:a16="http://schemas.microsoft.com/office/drawing/2014/main" xmlns="" val="1508142828"/>
                    </a:ext>
                  </a:extLst>
                </a:gridCol>
                <a:gridCol w="3514709">
                  <a:extLst>
                    <a:ext uri="{9D8B030D-6E8A-4147-A177-3AD203B41FA5}">
                      <a16:colId xmlns:a16="http://schemas.microsoft.com/office/drawing/2014/main" xmlns="" val="1198905808"/>
                    </a:ext>
                  </a:extLst>
                </a:gridCol>
                <a:gridCol w="1324824">
                  <a:extLst>
                    <a:ext uri="{9D8B030D-6E8A-4147-A177-3AD203B41FA5}">
                      <a16:colId xmlns:a16="http://schemas.microsoft.com/office/drawing/2014/main" xmlns="" val="39878744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«Ресурсы учреждений в сфере молодёжной политики в работе с детьми с ОВЗ и  инвалидностью в системе дополнительного образования».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Встреча с представителями учреждений в сфере молодёжной политики Санкт-Петербурга, реализующих различные проекты для детей с ОВЗ.</a:t>
                      </a:r>
                      <a:endParaRPr lang="ru-RU" sz="16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6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9456560"/>
                  </a:ext>
                </a:extLst>
              </a:tr>
            </a:tbl>
          </a:graphicData>
        </a:graphic>
      </p:graphicFrame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5EB665BE-40DF-4BCA-BB9E-735FEF52C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7" t="13607" r="12020" b="11360"/>
          <a:stretch/>
        </p:blipFill>
        <p:spPr bwMode="auto">
          <a:xfrm>
            <a:off x="1028702" y="4227149"/>
            <a:ext cx="2376486" cy="2264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CF9CA5DD-5BB5-48DE-8DA2-E644F71E6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7" t="31020" r="-530" b="36720"/>
          <a:stretch/>
        </p:blipFill>
        <p:spPr bwMode="auto">
          <a:xfrm>
            <a:off x="4307680" y="4653478"/>
            <a:ext cx="3469483" cy="1556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32CEFD-1CF5-4632-AFFA-4A6C65B070F3}"/>
              </a:ext>
            </a:extLst>
          </p:cNvPr>
          <p:cNvSpPr txBox="1"/>
          <p:nvPr/>
        </p:nvSpPr>
        <p:spPr>
          <a:xfrm>
            <a:off x="292894" y="78116"/>
            <a:ext cx="91225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проекта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«Расширение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привычных границ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работы в области социокультурной реабилитации детей с ОВЗ и с инвалидностью средствами дополнительного образования».</a:t>
            </a:r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xmlns="" id="{3514B654-D7C6-42E5-A964-93097EFFF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4" y="4227149"/>
            <a:ext cx="2300286" cy="2300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08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008A1E-402F-46FF-AB20-13E5F1FC37EC}"/>
              </a:ext>
            </a:extLst>
          </p:cNvPr>
          <p:cNvSpPr txBox="1"/>
          <p:nvPr/>
        </p:nvSpPr>
        <p:spPr>
          <a:xfrm>
            <a:off x="690563" y="309472"/>
            <a:ext cx="571463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проекта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Актуальный (ежемесячный)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«информационный бюллетень»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текущих мероприятий, направленных на включение и сопровождение детей с ОВЗ и инвалидностью в дополнительном образовании. </a:t>
            </a:r>
          </a:p>
        </p:txBody>
      </p:sp>
      <p:pic>
        <p:nvPicPr>
          <p:cNvPr id="1026" name="Picture 2" descr="Подписка на журналы | Беларусь | Купить журналы | Лагода-Инфо">
            <a:extLst>
              <a:ext uri="{FF2B5EF4-FFF2-40B4-BE49-F238E27FC236}">
                <a16:creationId xmlns:a16="http://schemas.microsoft.com/office/drawing/2014/main" xmlns="" id="{AAEC8FA3-A9A2-462F-87B9-B2B0E7C6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357">
            <a:off x="6827228" y="1535679"/>
            <a:ext cx="3015885" cy="4636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008A1E-402F-46FF-AB20-13E5F1FC37EC}"/>
              </a:ext>
            </a:extLst>
          </p:cNvPr>
          <p:cNvSpPr txBox="1"/>
          <p:nvPr/>
        </p:nvSpPr>
        <p:spPr>
          <a:xfrm>
            <a:off x="690563" y="309472"/>
            <a:ext cx="778192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проекта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«Получение активной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«обратной связи»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педагогов – участников проекта. Формирование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«информационно-методических встреч»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учётом пожеланий участников, актуальных проблем и вопросов в области включения и сопровождения обучающихся с ОВЗ в системе дополнительного образования».</a:t>
            </a:r>
          </a:p>
        </p:txBody>
      </p:sp>
      <p:pic>
        <p:nvPicPr>
          <p:cNvPr id="7170" name="Picture 2" descr="Обратная связь от клиента - часть первая: Почему без неё не обойтись? -  Блог Survio">
            <a:extLst>
              <a:ext uri="{FF2B5EF4-FFF2-40B4-BE49-F238E27FC236}">
                <a16:creationId xmlns:a16="http://schemas.microsoft.com/office/drawing/2014/main" xmlns="" id="{EDF5A426-F55C-42F0-9BB0-DE78CACF9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52" y="3317884"/>
            <a:ext cx="5026885" cy="3349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2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BEE43F-E728-4281-BDB3-89FDE32A6187}"/>
              </a:ext>
            </a:extLst>
          </p:cNvPr>
          <p:cNvSpPr txBox="1"/>
          <p:nvPr/>
        </p:nvSpPr>
        <p:spPr>
          <a:xfrm>
            <a:off x="528078" y="284773"/>
            <a:ext cx="7530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 ПРОЕКТА 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28F57C12-FC94-4877-A34B-0BABB45EB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1" y="943694"/>
            <a:ext cx="1662672" cy="16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941722-384D-4110-AAEA-5C00C4022E48}"/>
              </a:ext>
            </a:extLst>
          </p:cNvPr>
          <p:cNvSpPr txBox="1"/>
          <p:nvPr/>
        </p:nvSpPr>
        <p:spPr>
          <a:xfrm>
            <a:off x="2286562" y="1494876"/>
            <a:ext cx="445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дефектологического образования и реабилитации РГПУ им. А.И. Герцена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B40370FF-2007-423B-AA8B-977A66142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8" y="2877035"/>
            <a:ext cx="1854357" cy="181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E50883-F5E6-4438-B913-D376982C5B43}"/>
              </a:ext>
            </a:extLst>
          </p:cNvPr>
          <p:cNvSpPr txBox="1"/>
          <p:nvPr/>
        </p:nvSpPr>
        <p:spPr>
          <a:xfrm>
            <a:off x="2233332" y="3247340"/>
            <a:ext cx="5219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специальной педагогики Ленинградского областного института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образования</a:t>
            </a:r>
          </a:p>
        </p:txBody>
      </p:sp>
      <p:pic>
        <p:nvPicPr>
          <p:cNvPr id="8198" name="Picture 6" descr="Летние курсы повышения квалификации (начальное общее образование) АППО -  OLD ИМЦ">
            <a:extLst>
              <a:ext uri="{FF2B5EF4-FFF2-40B4-BE49-F238E27FC236}">
                <a16:creationId xmlns:a16="http://schemas.microsoft.com/office/drawing/2014/main" xmlns="" id="{3184B2F6-C0B8-4957-8A28-F0F17D2B2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805850"/>
            <a:ext cx="2462213" cy="136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3624CB-A9A7-4CF9-90DC-8660E8676610}"/>
              </a:ext>
            </a:extLst>
          </p:cNvPr>
          <p:cNvSpPr txBox="1"/>
          <p:nvPr/>
        </p:nvSpPr>
        <p:spPr>
          <a:xfrm>
            <a:off x="2428595" y="528915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специальной (коррекционной)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Педагогики Санкт-Петербургской академии постдипломного педагогического образования</a:t>
            </a:r>
          </a:p>
        </p:txBody>
      </p:sp>
      <p:pic>
        <p:nvPicPr>
          <p:cNvPr id="8200" name="Picture 8" descr="Единый национальный портал дополнительного образования">
            <a:extLst>
              <a:ext uri="{FF2B5EF4-FFF2-40B4-BE49-F238E27FC236}">
                <a16:creationId xmlns:a16="http://schemas.microsoft.com/office/drawing/2014/main" xmlns="" id="{A05F5CA7-4CF9-448E-A1FB-FA234EC52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874" y="551786"/>
            <a:ext cx="1919287" cy="213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869CC2D-0CE2-42AA-BBC9-DBD8A9E30665}"/>
              </a:ext>
            </a:extLst>
          </p:cNvPr>
          <p:cNvSpPr txBox="1"/>
          <p:nvPr/>
        </p:nvSpPr>
        <p:spPr>
          <a:xfrm>
            <a:off x="9305924" y="1689791"/>
            <a:ext cx="2886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ГБОУ школа-интернат №1 им. К. К. Грота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240CF02-ECF4-4923-BB3E-5A401395179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41" y="2981711"/>
            <a:ext cx="1849582" cy="12219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B19174D-068B-4822-90BA-034585754D00}"/>
              </a:ext>
            </a:extLst>
          </p:cNvPr>
          <p:cNvSpPr txBox="1"/>
          <p:nvPr/>
        </p:nvSpPr>
        <p:spPr>
          <a:xfrm>
            <a:off x="9072562" y="3308112"/>
            <a:ext cx="2886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ГБОУ школа № 522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Адмиралтейского района</a:t>
            </a:r>
          </a:p>
        </p:txBody>
      </p:sp>
      <p:pic>
        <p:nvPicPr>
          <p:cNvPr id="8202" name="Picture 10" descr="Школа-интернат №31">
            <a:extLst>
              <a:ext uri="{FF2B5EF4-FFF2-40B4-BE49-F238E27FC236}">
                <a16:creationId xmlns:a16="http://schemas.microsoft.com/office/drawing/2014/main" xmlns="" id="{9BA2C1B7-EAAB-4104-8928-17FD08A3F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02" y="4853652"/>
            <a:ext cx="1452562" cy="14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203F1CA-33F3-4226-9CB7-DFA5EDD54469}"/>
              </a:ext>
            </a:extLst>
          </p:cNvPr>
          <p:cNvSpPr txBox="1"/>
          <p:nvPr/>
        </p:nvSpPr>
        <p:spPr>
          <a:xfrm>
            <a:off x="9134858" y="5289151"/>
            <a:ext cx="2761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школа-интернат №31 Невского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97542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795</Words>
  <Application>Microsoft Office PowerPoint</Application>
  <PresentationFormat>Произвольный</PresentationFormat>
  <Paragraphs>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Артур Дмитриевич ЖУРАВЛЕВ</dc:creator>
  <cp:lastModifiedBy>DUM ADM</cp:lastModifiedBy>
  <cp:revision>22</cp:revision>
  <dcterms:created xsi:type="dcterms:W3CDTF">2023-05-24T06:57:22Z</dcterms:created>
  <dcterms:modified xsi:type="dcterms:W3CDTF">2023-05-25T06:43:33Z</dcterms:modified>
</cp:coreProperties>
</file>