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2" r:id="rId14"/>
    <p:sldId id="273" r:id="rId15"/>
    <p:sldId id="276" r:id="rId16"/>
    <p:sldId id="274" r:id="rId17"/>
    <p:sldId id="275" r:id="rId18"/>
    <p:sldId id="277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>
        <p:scale>
          <a:sx n="81" d="100"/>
          <a:sy n="81" d="100"/>
        </p:scale>
        <p:origin x="-30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2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W6Y7BSosZzD4CJ4w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pbguga.ru/" TargetMode="External"/><Relationship Id="rId2" Type="http://schemas.openxmlformats.org/officeDocument/2006/relationships/hyperlink" Target="https://us05web.zoom.us/j/5667194092?pwd=b2dVcFdqanZXdzJoQ01LZ3BOMEd5dz09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aviationservice" TargetMode="External"/><Relationship Id="rId4" Type="http://schemas.openxmlformats.org/officeDocument/2006/relationships/hyperlink" Target="https://t.me/spb_service_na_transporte_gug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EEF1D6-1423-41C0-6189-C839C0B6D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8537" y="1042988"/>
            <a:ext cx="8791575" cy="2387600"/>
          </a:xfrm>
        </p:spPr>
        <p:txBody>
          <a:bodyPr/>
          <a:lstStyle/>
          <a:p>
            <a:r>
              <a:rPr lang="ru-RU" sz="40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Профиль:</a:t>
            </a:r>
            <a:r>
              <a:rPr lang="ru-RU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«Сервис в сфере транспорта»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E0517CD-C1D5-3DCE-48F5-2937055B7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Arial Narrow" panose="020B0606020202030204" pitchFamily="34" charset="0"/>
              </a:rPr>
              <a:t>Направление бакалавриата: 43.03.01 «Сервис»</a:t>
            </a:r>
          </a:p>
          <a:p>
            <a:r>
              <a:rPr lang="ru-RU" sz="3600" dirty="0">
                <a:solidFill>
                  <a:schemeClr val="tx1"/>
                </a:solidFill>
                <a:highlight>
                  <a:srgbClr val="0000FF"/>
                </a:highlight>
                <a:latin typeface="Arial Narrow" panose="020B0606020202030204" pitchFamily="34" charset="0"/>
              </a:rPr>
              <a:t>Мастер-класс «Сервисные профессии»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3EBDB9-EE68-79CE-0CA8-1A06E6D17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450" y="7938"/>
            <a:ext cx="66865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0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4AAF1-4B82-15CB-B744-079246A54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5107"/>
            <a:ext cx="9905998" cy="11274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Специалист службы приема и размещения в гостинице при аэропорту</a:t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34281C-3D1A-54DC-C2DC-98BF620C7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4785063"/>
            <a:ext cx="9094543" cy="181992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Бронирует номер в гостинице;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Регистрирует гостей;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Помогает организовать свободное время гостей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xmlns="" id="{40A3ACCE-E83A-96BA-2B59-8B369BEE49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27539" y="1335088"/>
            <a:ext cx="5372577" cy="33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ED8A1B-7E7F-0DD3-30D2-760D982A2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13064"/>
            <a:ext cx="9905998" cy="1162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 период обучения, студенты проходят практику в аэропортах, авиакомпаниях, гостиницах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3823CAA-FC8C-C4F2-013F-04115EF2A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107" y="1491448"/>
            <a:ext cx="3027285" cy="41636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297ADB-2945-13D0-B799-B4311F3AD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91" y="1491448"/>
            <a:ext cx="4678532" cy="4163627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D25B52EF-C819-2C53-EC2D-46D5469C3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621" y="1491449"/>
            <a:ext cx="3675355" cy="41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E07E16-8604-129A-45B3-02EE5C31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48575"/>
            <a:ext cx="9905998" cy="141154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Наши Студенты участвуют в конкурсах и грантах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522BF5D-638F-E5B9-C46F-B1C1D6E63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931" y="1479613"/>
            <a:ext cx="3923714" cy="488567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84E7FCB-2758-0101-22A2-FBC2B188C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49522" y="1960594"/>
            <a:ext cx="4885676" cy="392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5C2763-7375-1010-5B07-626770A2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8676"/>
            <a:ext cx="9905998" cy="117185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Выездные занятия в аэропорту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37CA5614-EF13-B87B-74EA-E0B00A248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145645" y="1340528"/>
            <a:ext cx="8181621" cy="4602162"/>
          </a:xfrm>
        </p:spPr>
      </p:pic>
    </p:spTree>
    <p:extLst>
      <p:ext uri="{BB962C8B-B14F-4D97-AF65-F5344CB8AC3E}">
        <p14:creationId xmlns:p14="http://schemas.microsoft.com/office/powerpoint/2010/main" val="37277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F39DB9-C0B6-C450-9189-B64C7C1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19596"/>
            <a:ext cx="9905998" cy="138491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Выездные занятия в авиационном учебном центре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FB10C01-796A-A6C5-D75F-8D288B6ED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483" y="1491449"/>
            <a:ext cx="7546018" cy="4785064"/>
          </a:xfrm>
        </p:spPr>
      </p:pic>
    </p:spTree>
    <p:extLst>
      <p:ext uri="{BB962C8B-B14F-4D97-AF65-F5344CB8AC3E}">
        <p14:creationId xmlns:p14="http://schemas.microsoft.com/office/powerpoint/2010/main" val="41248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F404CC-A136-BD35-DC39-62F71E7F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39698"/>
            <a:ext cx="9905998" cy="1065320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На борту воздушного судна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28A564-2F0F-2980-AFF2-C3FB1DF300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237172" y="1526957"/>
            <a:ext cx="7856738" cy="4589757"/>
          </a:xfrm>
        </p:spPr>
      </p:pic>
    </p:spTree>
    <p:extLst>
      <p:ext uri="{BB962C8B-B14F-4D97-AF65-F5344CB8AC3E}">
        <p14:creationId xmlns:p14="http://schemas.microsoft.com/office/powerpoint/2010/main" val="22202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9A8BFA-38DB-C9D1-7A95-CF64FCD95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Выездные занятия в гостинице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C3C040D6-1B90-4BD3-E6C6-AEA1B648D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7588" y="2249488"/>
            <a:ext cx="6791418" cy="398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5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1F76B7-90D8-F487-7A80-AB2C4748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Получение дипломов, 2022 год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1B5B913-C6AE-B209-D4E3-D6529F451A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109" y="1784412"/>
            <a:ext cx="8060924" cy="4607510"/>
          </a:xfrm>
        </p:spPr>
      </p:pic>
    </p:spTree>
    <p:extLst>
      <p:ext uri="{BB962C8B-B14F-4D97-AF65-F5344CB8AC3E}">
        <p14:creationId xmlns:p14="http://schemas.microsoft.com/office/powerpoint/2010/main" val="22241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A3A042-AE26-5781-0A2C-D94579AA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Ответьте, пожалуйста, на вопросы по сервису и авиации и мы вам сообщим ваши результаты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A33288-6247-73F9-E48B-C45DB93E8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https://forms.gle/W6Y7BSosZzD4CJ4w5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50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59777F-6A04-1E36-59F6-2A7311BC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9899"/>
            <a:ext cx="9905998" cy="1047565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Добро пожаловать на 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«сервис в сфере транспорта» СПбГУ ГА имени главного маршала авиации а. а. </a:t>
            </a:r>
            <a:r>
              <a:rPr lang="ru-RU" sz="2400" dirty="0" err="1">
                <a:solidFill>
                  <a:schemeClr val="bg1"/>
                </a:solidFill>
              </a:rPr>
              <a:t>новикова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35E2D3B-DC00-86B4-5494-190526C03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18082"/>
            <a:ext cx="9905999" cy="4802819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Время: 17 янв. 2023 02:00 PM Москва</a:t>
            </a:r>
          </a:p>
          <a:p>
            <a:r>
              <a:rPr lang="ru-RU" dirty="0">
                <a:solidFill>
                  <a:schemeClr val="bg1"/>
                </a:solidFill>
              </a:rPr>
              <a:t>Подключиться к конференции Zoom</a:t>
            </a:r>
          </a:p>
          <a:p>
            <a:r>
              <a:rPr lang="ru-RU" dirty="0">
                <a:solidFill>
                  <a:schemeClr val="bg1"/>
                </a:solidFill>
                <a:hlinkClick r:id="rId2"/>
              </a:rPr>
              <a:t>https://us05web.zoom.us/j/5667194092?pwd=b2dVcFdqanZXdzJoQ01LZ3BOMEd5dz09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Идентификатор конференции: 566 719 4092</a:t>
            </a:r>
          </a:p>
          <a:p>
            <a:r>
              <a:rPr lang="ru-RU" dirty="0">
                <a:solidFill>
                  <a:schemeClr val="bg1"/>
                </a:solidFill>
              </a:rPr>
              <a:t>Код доступа: 177874</a:t>
            </a:r>
          </a:p>
          <a:p>
            <a:r>
              <a:rPr lang="ru-RU" dirty="0">
                <a:solidFill>
                  <a:schemeClr val="bg1"/>
                </a:solidFill>
              </a:rPr>
              <a:t>Официальный сайт университета </a:t>
            </a:r>
            <a:r>
              <a:rPr lang="ru-RU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Санкт-Петербургский государственный университет гражданской авиации | (spbguga.ru)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Наш телеграмм-канал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https://t.me/spb_service_na_transporte_guga</a:t>
            </a:r>
            <a:r>
              <a:rPr lang="ru-RU" dirty="0">
                <a:solidFill>
                  <a:schemeClr val="bg1"/>
                </a:solidFill>
              </a:rPr>
              <a:t> (можно писать и мы вам ответим);</a:t>
            </a:r>
          </a:p>
          <a:p>
            <a:r>
              <a:rPr lang="ru-RU" dirty="0">
                <a:solidFill>
                  <a:schemeClr val="bg1"/>
                </a:solidFill>
              </a:rPr>
              <a:t>В контакте: </a:t>
            </a:r>
            <a:r>
              <a:rPr lang="ru-RU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Абитуриент </a:t>
            </a:r>
            <a:r>
              <a:rPr lang="ru-RU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СПбГУГА</a:t>
            </a:r>
            <a:r>
              <a:rPr lang="ru-RU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"Сервис на транспорте" | ВКонтакте (vk.com)</a:t>
            </a:r>
            <a:r>
              <a:rPr lang="ru-RU" dirty="0">
                <a:solidFill>
                  <a:schemeClr val="bg1"/>
                </a:solidFill>
              </a:rPr>
              <a:t> (пишите и мы вам ответим)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83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2AA565-55BC-54C3-A484-78EE7CFA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Что такое сервис в сфере транспорта?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09FC9C-CA0A-67D6-8868-EA865A3B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24614"/>
            <a:ext cx="9905999" cy="5015883"/>
          </a:xfrm>
        </p:spPr>
        <p:txBody>
          <a:bodyPr>
            <a:norm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</a:rPr>
              <a:t>Работа с пассажирами на воздушном, железнодорожном, морском и других видах транспорта;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Обслуживание различных категорий пассажиров в аэровокзальных, туристических, гостиничных комплексах на основе </a:t>
            </a:r>
            <a:r>
              <a:rPr lang="ru-RU" sz="2800" dirty="0" err="1">
                <a:solidFill>
                  <a:schemeClr val="bg1"/>
                </a:solidFill>
              </a:rPr>
              <a:t>клиентоориентированных</a:t>
            </a:r>
            <a:r>
              <a:rPr lang="ru-RU" sz="2800" dirty="0">
                <a:solidFill>
                  <a:schemeClr val="bg1"/>
                </a:solidFill>
              </a:rPr>
              <a:t> технологий;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Знание различных компьютерных систем бронирования, учета и контроля;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</a:rPr>
              <a:t>Экономический анализ систем сервиса.</a:t>
            </a:r>
          </a:p>
        </p:txBody>
      </p:sp>
    </p:spTree>
    <p:extLst>
      <p:ext uri="{BB962C8B-B14F-4D97-AF65-F5344CB8AC3E}">
        <p14:creationId xmlns:p14="http://schemas.microsoft.com/office/powerpoint/2010/main" val="355888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1736BF-7CCA-8972-93F7-C5DEC379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1997476"/>
            <a:ext cx="9906000" cy="143152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3421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A956D7-EF95-2883-538E-47E592BB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3166"/>
            <a:ext cx="9905998" cy="11540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Чему учатся студенты?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CA4738C-565B-B52E-0814-9A06E2DE2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52256"/>
            <a:ext cx="9905999" cy="493894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Сервисным технологиям;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Социально-экономическим знаниям;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Управленческим технологиям;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Деловой коммуникации в сервисе;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Маркетинговому анализу в сервисе, туризме, индустрии гостеприимства;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Правовому обеспечению в сервисе;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Психологическим аспектам работы с разными категориями пассажиров.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06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D89289-BE39-7892-BC45-3BE3FD4E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6431"/>
            <a:ext cx="9905998" cy="127838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Сервисные профессии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F41B7E-6314-E53F-7F73-A9BCEA53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251751"/>
            <a:ext cx="9905999" cy="453945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Агент по регистрации пассажиров в аэропорту;</a:t>
            </a:r>
          </a:p>
          <a:p>
            <a:r>
              <a:rPr lang="ru-RU" sz="3200" dirty="0">
                <a:solidFill>
                  <a:schemeClr val="bg1"/>
                </a:solidFill>
              </a:rPr>
              <a:t>Агент розыска багажа в аэропорту;</a:t>
            </a:r>
          </a:p>
          <a:p>
            <a:r>
              <a:rPr lang="ru-RU" sz="3200" dirty="0">
                <a:solidFill>
                  <a:schemeClr val="bg1"/>
                </a:solidFill>
              </a:rPr>
              <a:t>Бортпроводник;</a:t>
            </a:r>
          </a:p>
          <a:p>
            <a:r>
              <a:rPr lang="ru-RU" sz="3200" dirty="0">
                <a:solidFill>
                  <a:schemeClr val="bg1"/>
                </a:solidFill>
              </a:rPr>
              <a:t>Менеджер в авиакомпании;</a:t>
            </a:r>
          </a:p>
          <a:p>
            <a:r>
              <a:rPr lang="ru-RU" sz="3200" dirty="0">
                <a:solidFill>
                  <a:schemeClr val="bg1"/>
                </a:solidFill>
              </a:rPr>
              <a:t>Специалист службы приема и размещения в гостинице при аэропорту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3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C5CEF-633A-64DA-6611-304108D4E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86432"/>
            <a:ext cx="9905998" cy="12517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Агент по регистрации пассажиров в аэропорту</a:t>
            </a:r>
            <a:br>
              <a:rPr lang="ru-RU" sz="3600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977B64-BCA7-FC15-27CA-7EFCE3F77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807868"/>
            <a:ext cx="9905999" cy="5734975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Знает несколько систем бронирования;</a:t>
            </a:r>
          </a:p>
          <a:p>
            <a:r>
              <a:rPr lang="ru-RU" dirty="0">
                <a:solidFill>
                  <a:schemeClr val="bg1"/>
                </a:solidFill>
              </a:rPr>
              <a:t>Свободно владеет цифровыми технологиями;</a:t>
            </a:r>
          </a:p>
          <a:p>
            <a:r>
              <a:rPr lang="ru-RU" dirty="0">
                <a:solidFill>
                  <a:schemeClr val="bg1"/>
                </a:solidFill>
              </a:rPr>
              <a:t>Умеет найти подход к каждому пассажиру;</a:t>
            </a:r>
          </a:p>
          <a:p>
            <a:r>
              <a:rPr lang="ru-RU" dirty="0">
                <a:solidFill>
                  <a:schemeClr val="bg1"/>
                </a:solidFill>
              </a:rPr>
              <a:t>Всегда вежлив и готов ответить на вопросы пассажиров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73D05A8-5355-7475-7F6C-6246C1C7B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3080551"/>
            <a:ext cx="5502675" cy="346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32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F58A28-D830-0C09-FB38-CC4F79BF1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7553"/>
            <a:ext cx="9905998" cy="1287263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Агент Розыска багажа в аэропорту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317D8E4-4843-40EF-1549-801083AF7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1757779"/>
            <a:ext cx="4878389" cy="4033421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Владеет информационными системами розыска багажа;</a:t>
            </a:r>
          </a:p>
          <a:p>
            <a:r>
              <a:rPr lang="ru-RU" dirty="0">
                <a:solidFill>
                  <a:schemeClr val="bg1"/>
                </a:solidFill>
              </a:rPr>
              <a:t>Внимателен и обладает стрессоустойчивостью;</a:t>
            </a:r>
          </a:p>
          <a:p>
            <a:r>
              <a:rPr lang="ru-RU" dirty="0">
                <a:solidFill>
                  <a:schemeClr val="bg1"/>
                </a:solidFill>
              </a:rPr>
              <a:t>Знает сервисные технологии обслуживания пассажиров;</a:t>
            </a:r>
          </a:p>
          <a:p>
            <a:r>
              <a:rPr lang="ru-RU" dirty="0">
                <a:solidFill>
                  <a:schemeClr val="bg1"/>
                </a:solidFill>
              </a:rPr>
              <a:t>Работает с документами.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32255FB-3611-68FA-2857-8C456D9AF7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1863" y="1376039"/>
            <a:ext cx="4878389" cy="53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90142-3D87-6810-B26C-D5757A73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4186"/>
            <a:ext cx="9905998" cy="110970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Бортпроводник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55228EC-26A1-0631-604E-3FF766F64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645" y="1020933"/>
            <a:ext cx="4705165" cy="5397622"/>
          </a:xfrm>
        </p:spPr>
        <p:txBody>
          <a:bodyPr>
            <a:normAutofit fontScale="92500"/>
          </a:bodyPr>
          <a:lstStyle/>
          <a:p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Обеспечение перелета для всех пассажиров. </a:t>
            </a:r>
          </a:p>
          <a:p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Обеспечение безопасности на борту воздушного судна.</a:t>
            </a:r>
          </a:p>
          <a:p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Встреча, размещение и предоставление обслуживания пассажиров на борту ВС.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О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казание первой помощи.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Предоставление питания.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7EA85B2-E1CD-5415-FFA1-BA550461C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3895"/>
            <a:ext cx="4875211" cy="4477305"/>
          </a:xfrm>
        </p:spPr>
        <p:txBody>
          <a:bodyPr>
            <a:normAutofit fontScale="92500"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Владение английским языком на уровне не ниже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Intermediate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У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мение плавать;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О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тсутствие татуировок на видимых частях тела;</a:t>
            </a:r>
          </a:p>
          <a:p>
            <a:pPr fontAlgn="base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оброжелательность, стрессоустойчивость, умение быть гостеприимными, любите работать с людьми.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46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B236CB-CEDF-CBC3-8B4A-536438D6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84085"/>
            <a:ext cx="9905998" cy="117185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Бортпроводник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(видео с занятия)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9" name="video_2022-12-28_21-08-53">
            <a:hlinkClick r:id="" action="ppaction://media"/>
            <a:extLst>
              <a:ext uri="{FF2B5EF4-FFF2-40B4-BE49-F238E27FC236}">
                <a16:creationId xmlns:a16="http://schemas.microsoft.com/office/drawing/2014/main" xmlns="" id="{A5A889DB-3E4E-1B67-56A8-34E0512259B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8408" y="1757774"/>
            <a:ext cx="6341617" cy="3542192"/>
          </a:xfrm>
        </p:spPr>
      </p:pic>
    </p:spTree>
    <p:extLst>
      <p:ext uri="{BB962C8B-B14F-4D97-AF65-F5344CB8AC3E}">
        <p14:creationId xmlns:p14="http://schemas.microsoft.com/office/powerpoint/2010/main" val="174871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C6D5E5-1448-35A2-B8CB-B13312957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77553"/>
            <a:ext cx="9905998" cy="1278385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Менеджер в представительстве авиакомпании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472ADE-8627-B103-BF84-2E403E0BE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0" y="1455938"/>
            <a:ext cx="4878389" cy="433526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Бронирует авиабилеты;</a:t>
            </a:r>
          </a:p>
          <a:p>
            <a:r>
              <a:rPr lang="ru-RU" dirty="0">
                <a:solidFill>
                  <a:schemeClr val="bg1"/>
                </a:solidFill>
              </a:rPr>
              <a:t>Продает авиабилеты;</a:t>
            </a:r>
          </a:p>
          <a:p>
            <a:r>
              <a:rPr lang="ru-RU" dirty="0">
                <a:solidFill>
                  <a:schemeClr val="bg1"/>
                </a:solidFill>
              </a:rPr>
              <a:t>Организует чартерные рейсы;</a:t>
            </a:r>
          </a:p>
          <a:p>
            <a:r>
              <a:rPr lang="ru-RU" dirty="0">
                <a:solidFill>
                  <a:schemeClr val="bg1"/>
                </a:solidFill>
              </a:rPr>
              <a:t>Работает в разных системах бронирования;</a:t>
            </a:r>
          </a:p>
          <a:p>
            <a:r>
              <a:rPr lang="ru-RU" dirty="0">
                <a:solidFill>
                  <a:schemeClr val="bg1"/>
                </a:solidFill>
              </a:rPr>
              <a:t>Решает вопросы, связанные с задержкой и отменой рейсов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5AD131E3-D77D-1AED-1E9C-9FE7CE5ABF5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83" y="1455937"/>
            <a:ext cx="5048490" cy="38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70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239</TotalTime>
  <Words>459</Words>
  <Application>Microsoft Office PowerPoint</Application>
  <PresentationFormat>Произвольный</PresentationFormat>
  <Paragraphs>72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Контур</vt:lpstr>
      <vt:lpstr>Профиль: «Сервис в сфере транспорта»</vt:lpstr>
      <vt:lpstr>Что такое сервис в сфере транспорта?</vt:lpstr>
      <vt:lpstr>Чему учатся студенты? </vt:lpstr>
      <vt:lpstr>Сервисные профессии</vt:lpstr>
      <vt:lpstr>Агент по регистрации пассажиров в аэропорту </vt:lpstr>
      <vt:lpstr>Агент Розыска багажа в аэропорту</vt:lpstr>
      <vt:lpstr>Бортпроводник</vt:lpstr>
      <vt:lpstr>  Бортпроводник (видео с занятия)  </vt:lpstr>
      <vt:lpstr>Менеджер в представительстве авиакомпании</vt:lpstr>
      <vt:lpstr>Специалист службы приема и размещения в гостинице при аэропорту </vt:lpstr>
      <vt:lpstr>В период обучения, студенты проходят практику в аэропортах, авиакомпаниях, гостиницах </vt:lpstr>
      <vt:lpstr>Наши Студенты участвуют в конкурсах и грантах</vt:lpstr>
      <vt:lpstr>Выездные занятия в аэропорту</vt:lpstr>
      <vt:lpstr>Выездные занятия в авиационном учебном центре</vt:lpstr>
      <vt:lpstr> На борту воздушного судна</vt:lpstr>
      <vt:lpstr>Выездные занятия в гостинице</vt:lpstr>
      <vt:lpstr>Получение дипломов, 2022 год</vt:lpstr>
      <vt:lpstr>Ответьте, пожалуйста, на вопросы по сервису и авиации и мы вам сообщим ваши результаты</vt:lpstr>
      <vt:lpstr>Добро пожаловать на  «сервис в сфере транспорта» СПбГУ ГА имени главного маршала авиации а. а. новикова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Профиль: «Сервис в сфере транспорта»</dc:title>
  <dc:creator>Алла Бирюкова</dc:creator>
  <cp:lastModifiedBy>user</cp:lastModifiedBy>
  <cp:revision>6</cp:revision>
  <dcterms:created xsi:type="dcterms:W3CDTF">2022-12-28T16:46:07Z</dcterms:created>
  <dcterms:modified xsi:type="dcterms:W3CDTF">2023-02-07T08:30:01Z</dcterms:modified>
</cp:coreProperties>
</file>