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8" r:id="rId5"/>
    <p:sldId id="265" r:id="rId6"/>
    <p:sldId id="266" r:id="rId7"/>
    <p:sldId id="269" r:id="rId8"/>
    <p:sldId id="271" r:id="rId9"/>
    <p:sldId id="272" r:id="rId10"/>
    <p:sldId id="273" r:id="rId11"/>
    <p:sldId id="274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7" autoAdjust="0"/>
    <p:restoredTop sz="94660"/>
  </p:normalViewPr>
  <p:slideViewPr>
    <p:cSldViewPr>
      <p:cViewPr varScale="1">
        <p:scale>
          <a:sx n="65" d="100"/>
          <a:sy n="65" d="100"/>
        </p:scale>
        <p:origin x="-15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5289-21DE-4266-BAE5-65AEA6513FF6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8125-5DC0-4269-87F8-E634888A3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Aleksandrov10@yandex.ru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31861" y="0"/>
            <a:ext cx="5936483" cy="1556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E8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Деловая программа  ПМОФ – 2022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3E8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3E8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lang="ru-RU" sz="1100" b="1" dirty="0">
              <a:solidFill>
                <a:srgbClr val="003E81"/>
              </a:solidFill>
              <a:latin typeface="Arial"/>
              <a:ea typeface="+mj-ea"/>
              <a:cs typeface="Calibri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sz="1200" b="1" dirty="0" smtClean="0">
                <a:solidFill>
                  <a:srgbClr val="00B09B"/>
                </a:solidFill>
                <a:latin typeface="Arial"/>
              </a:rPr>
              <a:t> Всероссийская </a:t>
            </a:r>
            <a:r>
              <a:rPr lang="ru-RU" sz="1200" b="1" dirty="0">
                <a:solidFill>
                  <a:srgbClr val="00B09B"/>
                </a:solidFill>
                <a:latin typeface="Arial"/>
              </a:rPr>
              <a:t>научно-практическая конференция </a:t>
            </a:r>
            <a:r>
              <a:rPr lang="ru-RU" sz="1200" b="1" dirty="0" smtClean="0">
                <a:solidFill>
                  <a:srgbClr val="00B09B"/>
                </a:solidFill>
                <a:latin typeface="Arial"/>
              </a:rPr>
              <a:t>«Инклюзивное образование лиц с ОВЗ и инвалидностью :От доступности к универсальному дизайну»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3E8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xmlns="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835696" y="1484784"/>
            <a:ext cx="7308304" cy="11521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72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spcBef>
                <a:spcPts val="0"/>
              </a:spcBef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ru-RU" sz="1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ИНКЛЮЗИЯ 2.0:НОВЫЕ ОБРАЗОВАТЕЛЬНЫЕ МОДЕЛИ ИНКЛЮЗИВНОГО ОБРАЗОВАНИЯ ЛИЦ С ОВЗ                                           И ИНВАЛИДНОСТЬЮ В УСЛОВИЯХ ЦИФРОВОЙ ТРАНСФОРМАЦИИ.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D62B4D-2191-4267-BDE0-69EE9046EA51}"/>
              </a:ext>
            </a:extLst>
          </p:cNvPr>
          <p:cNvSpPr txBox="1"/>
          <p:nvPr/>
        </p:nvSpPr>
        <p:spPr>
          <a:xfrm>
            <a:off x="2928926" y="2643183"/>
            <a:ext cx="54899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28466A"/>
              </a:solidFill>
              <a:latin typeface="Calibri" panose="020F0502020204030204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«Я всё МОГУ…».УСПЕШНАЯ ПРАКТИКА НАСТАВНИЧЕСТВА  ОБУЧАЮЩИХСЯ С ОСОБЫМИ ПОТРЕБНОСТЯМИ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3CC4AF-EBED-4C70-816F-D4DD69542DC8}"/>
              </a:ext>
            </a:extLst>
          </p:cNvPr>
          <p:cNvSpPr txBox="1"/>
          <p:nvPr/>
        </p:nvSpPr>
        <p:spPr>
          <a:xfrm>
            <a:off x="1785918" y="4857760"/>
            <a:ext cx="4874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srgbClr val="28466A"/>
                </a:solidFill>
                <a:latin typeface="Arial" pitchFamily="34" charset="0"/>
                <a:cs typeface="Arial" pitchFamily="34" charset="0"/>
              </a:rPr>
              <a:t>Григорьева-Александрова Наталия Витальевна, преподаватель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8466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28466A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srgbClr val="28466A"/>
                </a:solidFill>
                <a:latin typeface="Arial" pitchFamily="34" charset="0"/>
                <a:cs typeface="Arial" pitchFamily="34" charset="0"/>
              </a:rPr>
              <a:t>ГБПОУ Некрасовский педагогический колледж 1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8466A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Санкт-Петербург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28466A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https://ds05.infourok.ru/uploads/ex/0e6f/0006b1a6-a84aa83c/hello_html_541ead4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293096"/>
            <a:ext cx="23042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ski42.ru/images/Bezymyannyy_4.jpg"/>
          <p:cNvPicPr>
            <a:picLocks noChangeAspect="1" noChangeArrowheads="1"/>
          </p:cNvPicPr>
          <p:nvPr/>
        </p:nvPicPr>
        <p:blipFill>
          <a:blip r:embed="rId3" cstate="print"/>
          <a:srcRect l="27647" t="20329" r="27547" b="19954"/>
          <a:stretch>
            <a:fillRect/>
          </a:stretch>
        </p:blipFill>
        <p:spPr bwMode="auto">
          <a:xfrm>
            <a:off x="7740352" y="116632"/>
            <a:ext cx="1259632" cy="1259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104456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Оценка продуктивности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2276872"/>
            <a:ext cx="5915000" cy="11704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16632"/>
            <a:ext cx="2907396" cy="387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789040"/>
            <a:ext cx="4081116" cy="288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772816"/>
            <a:ext cx="30042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Оценка продуктивности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79712" y="1600200"/>
            <a:ext cx="2516088" cy="4525963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600400" cy="2620887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3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Методическая разработка </a:t>
            </a:r>
            <a:r>
              <a:rPr lang="ru-RU" sz="3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профориентационного</a:t>
            </a:r>
            <a:r>
              <a:rPr lang="ru-RU" sz="3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сопровождения обучающихся СПО в области инклюзивного профессионального образования лиц с ОВЗ</a:t>
            </a:r>
          </a:p>
          <a:p>
            <a:pPr algn="ctr">
              <a:buNone/>
            </a:pPr>
            <a:r>
              <a:rPr lang="ru-RU" sz="3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buNone/>
            </a:pPr>
            <a:r>
              <a:rPr lang="ru-RU" sz="3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«Я всё МОГУ</a:t>
            </a:r>
            <a:r>
              <a:rPr lang="ru-RU" sz="3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…»</a:t>
            </a:r>
          </a:p>
          <a:p>
            <a:pPr algn="ctr">
              <a:buNone/>
            </a:pPr>
            <a:r>
              <a:rPr lang="ru-RU" sz="3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(Ноябрь, 2022г.)  </a:t>
            </a:r>
            <a:endParaRPr lang="ru-RU" sz="33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3659560" cy="365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288" t="17450" r="23422" b="11151"/>
          <a:stretch>
            <a:fillRect/>
          </a:stretch>
        </p:blipFill>
        <p:spPr bwMode="auto">
          <a:xfrm>
            <a:off x="5220072" y="4005064"/>
            <a:ext cx="3672408" cy="257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7" y="2906713"/>
            <a:ext cx="6370985" cy="2754535"/>
          </a:xfrm>
        </p:spPr>
        <p:txBody>
          <a:bodyPr>
            <a:noAutofit/>
          </a:bodyPr>
          <a:lstStyle/>
          <a:p>
            <a:pPr algn="ctr"/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3" y="1916832"/>
            <a:ext cx="3312369" cy="4536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Григорьева-Александрова Наталия Витальевна, </a:t>
            </a:r>
            <a:b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педагог-профориентолог</a:t>
            </a:r>
            <a: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Эксперт «</a:t>
            </a:r>
            <a:r>
              <a:rPr lang="ru-RU" sz="1800" b="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Абилимпикс</a:t>
            </a:r>
            <a: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преподаватель высшей  квалификационной категории</a:t>
            </a:r>
            <a:br>
              <a:rPr lang="ru-RU" sz="18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ГБПОУ Некрасовский педагогический колледж №1</a:t>
            </a:r>
            <a:b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Северо-Западный регион, г.Санкт-Петербург</a:t>
            </a:r>
            <a:b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Aleksandrov10@yandex.ru</a:t>
            </a:r>
            <a:r>
              <a:rPr lang="en-US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+79217991193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72816"/>
            <a:ext cx="2761207" cy="41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79712" y="2852936"/>
            <a:ext cx="691276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5" descr="https://nekrasovspb.ru/templates/beez_20/images/personal/topimglogo3.jpg"/>
          <p:cNvPicPr>
            <a:picLocks noChangeAspect="1" noChangeArrowheads="1"/>
          </p:cNvPicPr>
          <p:nvPr/>
        </p:nvPicPr>
        <p:blipFill>
          <a:blip r:embed="rId2" cstate="print"/>
          <a:srcRect l="27134"/>
          <a:stretch>
            <a:fillRect/>
          </a:stretch>
        </p:blipFill>
        <p:spPr bwMode="auto">
          <a:xfrm>
            <a:off x="1835696" y="260648"/>
            <a:ext cx="7308304" cy="103822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37834" t="38862" r="21099" b="5854"/>
          <a:stretch>
            <a:fillRect/>
          </a:stretch>
        </p:blipFill>
        <p:spPr bwMode="auto">
          <a:xfrm>
            <a:off x="1835696" y="2996952"/>
            <a:ext cx="4493941" cy="340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https://czn-yarcevo.admin-smolensk.ru/files/284/banner-osnovnoj-7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689" y="1628800"/>
            <a:ext cx="3558043" cy="2016224"/>
          </a:xfrm>
          <a:prstGeom prst="rect">
            <a:avLst/>
          </a:prstGeom>
          <a:noFill/>
        </p:spPr>
      </p:pic>
      <p:pic>
        <p:nvPicPr>
          <p:cNvPr id="7" name="Picture 9" descr="http://gdouvdskv.ru/Risunki/dostupnaja_sre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5301208"/>
            <a:ext cx="2771800" cy="138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984776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Практическая результативность работы с лицами с особыми потребностями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916832"/>
            <a:ext cx="7452320" cy="494116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последние годы педагоги стали больше акцентировать свое внимание на вопросах обеспечения здоровья, особенно требуют внимания обучающиеся инвалиды и лица с ОВЗ.  </a:t>
            </a:r>
          </a:p>
          <a:p>
            <a:pPr algn="just"/>
            <a:endParaRPr lang="ru-RU" sz="3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Количество таких обучающихся в колледжах увеличивается год от года.  В настоящее время в Некрасовском педагогическом колледже  № 1 города Санкт-Петербурга проходят обучение 1508 обучающихся, из них 17 человек (1,1% от общего числа обучающихся) являются инвалидами и лицами с ОВЗ, по специальностям «Дошкольное образование» и «Специальное дошкольное образование» обучаются 382 обучающихся, из них 4 человека (1%) инвалиды. На регулярной основе проходит работа с данными обучающимися (4 человека), из них 1 обучающаяся на 1 курсе, 3 обучающиеся на 4 курсе, из них 1 обучающаяся находится в академическом отпуске, следовательно, на постоянной основе проходит работа с 2 обучающимися выпускных групп 4 курса.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Практическая результативность работы с лицами с особыми потребностями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инвалидами и лицами ОВЗ должна стать приоритетным направлением в деятельности каждого образовательного учреждения. В колледжах не формируют группы для особенных детей, они на равнее с другими обучающимися осваивают учебную программу и участвуют в воспитательной работе. 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последнее время у обучающихся инвалидов появляется возможность участвовать в многих конкурсах, соревнованиях и проектах, становится понятной система сопровождения и организация работы с такими обучающимися, но существуют некоторые ограничения в организации учебного и воспитательного  процесса, в связи, с чем актуальна задача поиска наиболее эффективных программ с применением современных дистанционных образовательных технологий (СДОТ).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Сопровождение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044" t="20650" r="10532" b="12683"/>
          <a:stretch>
            <a:fillRect/>
          </a:stretch>
        </p:blipFill>
        <p:spPr bwMode="auto">
          <a:xfrm>
            <a:off x="1835696" y="1844824"/>
            <a:ext cx="7308304" cy="446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Сопровождение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4224" t="20976" r="9810" b="13496"/>
          <a:stretch>
            <a:fillRect/>
          </a:stretch>
        </p:blipFill>
        <p:spPr bwMode="auto">
          <a:xfrm>
            <a:off x="1907704" y="1628800"/>
            <a:ext cx="7112672" cy="493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Успешные техники наставничества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3789040"/>
            <a:ext cx="3672408" cy="2880320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Практика показала, что </a:t>
            </a:r>
            <a:r>
              <a:rPr lang="ru-RU" sz="26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наставничество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в работе с обучающимися  позволяет стабилизировать их эмоциональные состояния, развивает коммуникативные навыки, способствует формированию социально приемлемых допустимых форм </a:t>
            </a:r>
            <a:r>
              <a:rPr lang="ru-RU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отреагирования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отрицательных эмоций.</a:t>
            </a:r>
          </a:p>
          <a:p>
            <a:endParaRPr lang="ru-RU" dirty="0"/>
          </a:p>
        </p:txBody>
      </p:sp>
      <p:pic>
        <p:nvPicPr>
          <p:cNvPr id="4" name="Picture 6" descr="https://sun9-13.userapi.com/impg/Rf2JVB7cIJR5NwRufAxoSqDvF9AnSv5fVvZZMA/cG1p1TKVCts.jpg?size=810x1080&amp;quality=96&amp;sign=866ffff45a76ac63a694d5fa5ca3e5d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2520280" cy="3360374"/>
          </a:xfrm>
          <a:prstGeom prst="rect">
            <a:avLst/>
          </a:prstGeom>
          <a:noFill/>
        </p:spPr>
      </p:pic>
      <p:pic>
        <p:nvPicPr>
          <p:cNvPr id="5" name="Picture 2" descr="https://sun9-6.userapi.com/impg/GAuGiq20BZuCyWFwXwW66DuH7KJiw0BQLLwudw/qrkgpHH285U.jpg?size=810x1080&amp;quality=96&amp;sign=f298d11d15280583bacb2996490f89d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645024"/>
            <a:ext cx="2274953" cy="3033270"/>
          </a:xfrm>
          <a:prstGeom prst="rect">
            <a:avLst/>
          </a:prstGeom>
          <a:noFill/>
        </p:spPr>
      </p:pic>
      <p:pic>
        <p:nvPicPr>
          <p:cNvPr id="6" name="Picture 4" descr="https://sun9-62.userapi.com/impg/zQb9okLzEssd1VmkkvFZeLq4Zg2yJxsfFoaI7g/jFVR1432SEA.jpg?size=810x1080&amp;quality=96&amp;sign=fc23287cc2262b428cddd663a68c64c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628800"/>
            <a:ext cx="2232248" cy="2976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Отзывы обучающихся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525" t="11870" r="4399" b="14634"/>
          <a:stretch>
            <a:fillRect/>
          </a:stretch>
        </p:blipFill>
        <p:spPr bwMode="auto">
          <a:xfrm>
            <a:off x="1835696" y="1700808"/>
            <a:ext cx="6362763" cy="423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sun9-34.userapi.com/impg/MEp-_PoaKvD3R1jDySNSHUq0NsxcOYO1-NIakA/_jLBcqmzZGE.jpg?size=562x1080&amp;quality=95&amp;sign=1883ed1c500d14d7ebec959ceb686c2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212976"/>
            <a:ext cx="1767296" cy="3396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Отзывы обучающихся</a:t>
            </a: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402" t="30406" r="24116" b="21301"/>
          <a:stretch>
            <a:fillRect/>
          </a:stretch>
        </p:blipFill>
        <p:spPr bwMode="auto">
          <a:xfrm>
            <a:off x="1907704" y="1628800"/>
            <a:ext cx="5112567" cy="28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933056"/>
            <a:ext cx="2069944" cy="275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364</Words>
  <Application>Microsoft Office PowerPoint</Application>
  <PresentationFormat>Экран (4:3)</PresentationFormat>
  <Paragraphs>30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Практическая результативность работы с лицами с особыми потребностями </vt:lpstr>
      <vt:lpstr>Практическая результативность работы с лицами с особыми потребностями </vt:lpstr>
      <vt:lpstr>Сопровождение </vt:lpstr>
      <vt:lpstr>Сопровождение</vt:lpstr>
      <vt:lpstr>Успешные техники наставничества</vt:lpstr>
      <vt:lpstr>Отзывы обучающихся</vt:lpstr>
      <vt:lpstr>Отзывы обучающихся</vt:lpstr>
      <vt:lpstr>Оценка продуктивности</vt:lpstr>
      <vt:lpstr>Оценка продуктивности</vt:lpstr>
      <vt:lpstr>Григорьева-Александрова Наталия Витальевна,   педагог-профориентолог, Эксперт «Абилимпикс» преподаватель высшей  квалификационной категории  ГБПОУ Некрасовский педагогический колледж №1 Северо-Западный регион, г.Санкт-Петербург  Aleksandrov10@yandex.ru +79217991193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Windows User</cp:lastModifiedBy>
  <cp:revision>68</cp:revision>
  <dcterms:created xsi:type="dcterms:W3CDTF">2022-03-02T18:57:27Z</dcterms:created>
  <dcterms:modified xsi:type="dcterms:W3CDTF">2022-11-26T17:16:22Z</dcterms:modified>
</cp:coreProperties>
</file>