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2" r:id="rId3"/>
    <p:sldId id="269" r:id="rId4"/>
    <p:sldId id="270" r:id="rId5"/>
    <p:sldId id="280" r:id="rId6"/>
    <p:sldId id="276" r:id="rId7"/>
    <p:sldId id="277" r:id="rId8"/>
    <p:sldId id="257" r:id="rId9"/>
    <p:sldId id="258" r:id="rId10"/>
    <p:sldId id="267" r:id="rId11"/>
    <p:sldId id="259" r:id="rId12"/>
    <p:sldId id="260" r:id="rId13"/>
    <p:sldId id="264" r:id="rId14"/>
    <p:sldId id="266" r:id="rId15"/>
    <p:sldId id="271" r:id="rId16"/>
    <p:sldId id="273" r:id="rId17"/>
    <p:sldId id="275" r:id="rId18"/>
    <p:sldId id="274" r:id="rId19"/>
    <p:sldId id="265" r:id="rId20"/>
    <p:sldId id="268" r:id="rId21"/>
    <p:sldId id="263" r:id="rId22"/>
    <p:sldId id="278" r:id="rId23"/>
    <p:sldId id="279" r:id="rId24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4700" autoAdjust="0"/>
  </p:normalViewPr>
  <p:slideViewPr>
    <p:cSldViewPr>
      <p:cViewPr varScale="1">
        <p:scale>
          <a:sx n="70" d="100"/>
          <a:sy n="70" d="100"/>
        </p:scale>
        <p:origin x="-8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170" y="-96"/>
      </p:cViewPr>
      <p:guideLst>
        <p:guide orient="horz" pos="2160"/>
        <p:guide pos="38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BDD7D-6ADB-4ABF-9BD1-AF47AC3B83C3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ADB0A-EAF7-4489-A3B1-6295D55815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2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DB0A-EAF7-4489-A3B1-6295D558157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626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DB0A-EAF7-4489-A3B1-6295D558157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7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DB0A-EAF7-4489-A3B1-6295D55815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7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 bwMode="auto">
          <a:xfrm>
            <a:off x="1070367" y="3140967"/>
            <a:ext cx="9994346" cy="1152127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 bwMode="auto">
          <a:xfrm>
            <a:off x="2043473" y="4437111"/>
            <a:ext cx="8081653" cy="1008111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  <p:grpSp>
        <p:nvGrpSpPr>
          <p:cNvPr id="313" name="Группа 312"/>
          <p:cNvGrpSpPr/>
          <p:nvPr userDrawn="1"/>
        </p:nvGrpSpPr>
        <p:grpSpPr bwMode="auto">
          <a:xfrm>
            <a:off x="-22006" y="-7442"/>
            <a:ext cx="12214008" cy="1742779"/>
            <a:chOff x="5534482" y="2204917"/>
            <a:chExt cx="5756459" cy="1155514"/>
          </a:xfrm>
        </p:grpSpPr>
        <p:grpSp>
          <p:nvGrpSpPr>
            <p:cNvPr id="383" name="Группа 382"/>
            <p:cNvGrpSpPr/>
            <p:nvPr userDrawn="1"/>
          </p:nvGrpSpPr>
          <p:grpSpPr bwMode="auto">
            <a:xfrm>
              <a:off x="10137289" y="2208431"/>
              <a:ext cx="1153653" cy="1152000"/>
              <a:chOff x="8985289" y="2208431"/>
              <a:chExt cx="1153653" cy="1152000"/>
            </a:xfrm>
          </p:grpSpPr>
          <p:sp>
            <p:nvSpPr>
              <p:cNvPr id="432" name="Прямоугольник 431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</p:sp>
          <p:grpSp>
            <p:nvGrpSpPr>
              <p:cNvPr id="433" name="Группа 432"/>
              <p:cNvGrpSpPr/>
              <p:nvPr userDrawn="1"/>
            </p:nvGrpSpPr>
            <p:grpSpPr bwMode="auto">
              <a:xfrm>
                <a:off x="8985289" y="2208431"/>
                <a:ext cx="1153653" cy="1152000"/>
                <a:chOff x="8985289" y="2208431"/>
                <a:chExt cx="1153653" cy="1152000"/>
              </a:xfrm>
            </p:grpSpPr>
            <p:sp>
              <p:nvSpPr>
                <p:cNvPr id="434" name="Прямоугольник 433"/>
                <p:cNvSpPr/>
                <p:nvPr userDrawn="1"/>
              </p:nvSpPr>
              <p:spPr bwMode="auto">
                <a:xfrm>
                  <a:off x="898528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75000"/>
                    <a:alpha val="45000"/>
                  </a:schemeClr>
                </a:solidFill>
                <a:ln>
                  <a:noFill/>
                </a:ln>
              </p:spPr>
            </p:sp>
            <p:sp>
              <p:nvSpPr>
                <p:cNvPr id="435" name="Прямоугольник 434"/>
                <p:cNvSpPr/>
                <p:nvPr userDrawn="1"/>
              </p:nvSpPr>
              <p:spPr bwMode="auto">
                <a:xfrm>
                  <a:off x="9367467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60000"/>
                  </a:schemeClr>
                </a:solidFill>
                <a:ln>
                  <a:noFill/>
                </a:ln>
              </p:spPr>
            </p:sp>
            <p:sp>
              <p:nvSpPr>
                <p:cNvPr id="436" name="Прямоугольник 435"/>
                <p:cNvSpPr/>
                <p:nvPr userDrawn="1"/>
              </p:nvSpPr>
              <p:spPr bwMode="auto">
                <a:xfrm>
                  <a:off x="9750410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45000"/>
                  </a:schemeClr>
                </a:solidFill>
                <a:ln>
                  <a:noFill/>
                </a:ln>
              </p:spPr>
            </p:sp>
            <p:sp>
              <p:nvSpPr>
                <p:cNvPr id="437" name="Прямоугольник 436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22000"/>
                  </a:schemeClr>
                </a:solidFill>
                <a:ln>
                  <a:noFill/>
                </a:ln>
              </p:spPr>
            </p:sp>
            <p:sp>
              <p:nvSpPr>
                <p:cNvPr id="438" name="Прямоугольник 437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439" name="Прямоугольник 438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440" name="Прямоугольник 439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</p:sp>
            <p:sp>
              <p:nvSpPr>
                <p:cNvPr id="441" name="Прямоугольник 440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75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442" name="Прямоугольник 441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384" name="Группа 383"/>
            <p:cNvGrpSpPr/>
            <p:nvPr userDrawn="1"/>
          </p:nvGrpSpPr>
          <p:grpSpPr bwMode="auto">
            <a:xfrm>
              <a:off x="8985885" y="2204917"/>
              <a:ext cx="1153057" cy="1152000"/>
              <a:chOff x="8985885" y="2208431"/>
              <a:chExt cx="1153057" cy="1152000"/>
            </a:xfrm>
          </p:grpSpPr>
          <p:sp>
            <p:nvSpPr>
              <p:cNvPr id="421" name="Прямоугольник 420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</p:sp>
          <p:grpSp>
            <p:nvGrpSpPr>
              <p:cNvPr id="422" name="Группа 421"/>
              <p:cNvGrpSpPr/>
              <p:nvPr userDrawn="1"/>
            </p:nvGrpSpPr>
            <p:grpSpPr bwMode="auto">
              <a:xfrm>
                <a:off x="8988763" y="2208431"/>
                <a:ext cx="1150178" cy="1152000"/>
                <a:chOff x="8988763" y="2208431"/>
                <a:chExt cx="1150178" cy="1152000"/>
              </a:xfrm>
            </p:grpSpPr>
            <p:sp>
              <p:nvSpPr>
                <p:cNvPr id="423" name="Прямоугольник 422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  <p:sp>
              <p:nvSpPr>
                <p:cNvPr id="424" name="Прямоугольник 423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40000"/>
                  </a:schemeClr>
                </a:solidFill>
                <a:ln>
                  <a:noFill/>
                </a:ln>
              </p:spPr>
            </p:sp>
            <p:sp>
              <p:nvSpPr>
                <p:cNvPr id="425" name="Прямоугольник 424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426" name="Прямоугольник 425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22000"/>
                  </a:schemeClr>
                </a:solidFill>
                <a:ln>
                  <a:noFill/>
                </a:ln>
              </p:spPr>
            </p:sp>
            <p:sp>
              <p:nvSpPr>
                <p:cNvPr id="427" name="Прямоугольник 426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428" name="Прямоугольник 427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429" name="Прямоугольник 428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50000"/>
                    <a:alpha val="20000"/>
                  </a:schemeClr>
                </a:solidFill>
                <a:ln>
                  <a:noFill/>
                </a:ln>
              </p:spPr>
            </p:sp>
            <p:sp>
              <p:nvSpPr>
                <p:cNvPr id="430" name="Прямоугольник 429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</p:sp>
            <p:sp>
              <p:nvSpPr>
                <p:cNvPr id="431" name="Прямоугольник 430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385" name="Группа 384"/>
            <p:cNvGrpSpPr/>
            <p:nvPr userDrawn="1"/>
          </p:nvGrpSpPr>
          <p:grpSpPr bwMode="auto">
            <a:xfrm>
              <a:off x="7832827" y="2208431"/>
              <a:ext cx="1156531" cy="1152000"/>
              <a:chOff x="8985885" y="2208431"/>
              <a:chExt cx="1156531" cy="1152000"/>
            </a:xfrm>
          </p:grpSpPr>
          <p:sp>
            <p:nvSpPr>
              <p:cNvPr id="410" name="Прямоугольник 409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411" name="Группа 410"/>
              <p:cNvGrpSpPr/>
              <p:nvPr userDrawn="1"/>
            </p:nvGrpSpPr>
            <p:grpSpPr bwMode="auto">
              <a:xfrm>
                <a:off x="8988763" y="2208431"/>
                <a:ext cx="1153653" cy="1152000"/>
                <a:chOff x="8988763" y="2208431"/>
                <a:chExt cx="1153653" cy="1152000"/>
              </a:xfrm>
            </p:grpSpPr>
            <p:sp>
              <p:nvSpPr>
                <p:cNvPr id="412" name="Прямоугольник 411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</p:spPr>
            </p:sp>
            <p:sp>
              <p:nvSpPr>
                <p:cNvPr id="413" name="Прямоугольник 412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62000"/>
                  </a:schemeClr>
                </a:solidFill>
                <a:ln>
                  <a:noFill/>
                </a:ln>
              </p:spPr>
            </p:sp>
            <p:sp>
              <p:nvSpPr>
                <p:cNvPr id="414" name="Прямоугольник 413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55000"/>
                  </a:schemeClr>
                </a:solidFill>
                <a:ln>
                  <a:noFill/>
                </a:ln>
              </p:spPr>
            </p:sp>
            <p:sp>
              <p:nvSpPr>
                <p:cNvPr id="415" name="Прямоугольник 414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75000"/>
                    <a:alpha val="46000"/>
                  </a:schemeClr>
                </a:solidFill>
                <a:ln>
                  <a:noFill/>
                </a:ln>
              </p:spPr>
            </p:sp>
            <p:sp>
              <p:nvSpPr>
                <p:cNvPr id="416" name="Прямоугольник 415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417" name="Прямоугольник 416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76000"/>
                  </a:schemeClr>
                </a:solidFill>
                <a:ln>
                  <a:noFill/>
                </a:ln>
              </p:spPr>
            </p:sp>
            <p:sp>
              <p:nvSpPr>
                <p:cNvPr id="418" name="Прямоугольник 417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419" name="Прямоугольник 418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420" name="Прямоугольник 419"/>
                <p:cNvSpPr/>
                <p:nvPr userDrawn="1"/>
              </p:nvSpPr>
              <p:spPr bwMode="auto">
                <a:xfrm>
                  <a:off x="9758417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386" name="Группа 385"/>
            <p:cNvGrpSpPr/>
            <p:nvPr userDrawn="1"/>
          </p:nvGrpSpPr>
          <p:grpSpPr bwMode="auto">
            <a:xfrm>
              <a:off x="6683297" y="2204917"/>
              <a:ext cx="1153057" cy="1152000"/>
              <a:chOff x="8985885" y="2208431"/>
              <a:chExt cx="1153057" cy="1152000"/>
            </a:xfrm>
          </p:grpSpPr>
          <p:sp>
            <p:nvSpPr>
              <p:cNvPr id="399" name="Прямоугольник 398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</p:sp>
          <p:grpSp>
            <p:nvGrpSpPr>
              <p:cNvPr id="400" name="Группа 399"/>
              <p:cNvGrpSpPr/>
              <p:nvPr userDrawn="1"/>
            </p:nvGrpSpPr>
            <p:grpSpPr bwMode="auto">
              <a:xfrm>
                <a:off x="8988763" y="2208431"/>
                <a:ext cx="1150178" cy="1152000"/>
                <a:chOff x="8988763" y="2208431"/>
                <a:chExt cx="1150178" cy="1152000"/>
              </a:xfrm>
            </p:grpSpPr>
            <p:sp>
              <p:nvSpPr>
                <p:cNvPr id="401" name="Прямоугольник 400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76000"/>
                  </a:schemeClr>
                </a:solidFill>
                <a:ln>
                  <a:noFill/>
                </a:ln>
              </p:spPr>
            </p:sp>
            <p:sp>
              <p:nvSpPr>
                <p:cNvPr id="402" name="Прямоугольник 401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38000"/>
                  </a:schemeClr>
                </a:solidFill>
                <a:ln>
                  <a:noFill/>
                </a:ln>
              </p:spPr>
            </p:sp>
            <p:sp>
              <p:nvSpPr>
                <p:cNvPr id="403" name="Прямоугольник 402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75000"/>
                    <a:alpha val="24000"/>
                  </a:schemeClr>
                </a:solidFill>
                <a:ln>
                  <a:noFill/>
                </a:ln>
              </p:spPr>
            </p:sp>
            <p:sp>
              <p:nvSpPr>
                <p:cNvPr id="404" name="Прямоугольник 403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35000"/>
                  </a:schemeClr>
                </a:solidFill>
                <a:ln>
                  <a:noFill/>
                </a:ln>
              </p:spPr>
            </p:sp>
            <p:sp>
              <p:nvSpPr>
                <p:cNvPr id="405" name="Прямоугольник 404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406" name="Прямоугольник 405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407" name="Прямоугольник 406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25000"/>
                  </a:schemeClr>
                </a:solidFill>
                <a:ln>
                  <a:noFill/>
                </a:ln>
              </p:spPr>
            </p:sp>
            <p:sp>
              <p:nvSpPr>
                <p:cNvPr id="408" name="Прямоугольник 407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3999"/>
                  </a:schemeClr>
                </a:solidFill>
                <a:ln>
                  <a:noFill/>
                </a:ln>
              </p:spPr>
            </p:sp>
            <p:sp>
              <p:nvSpPr>
                <p:cNvPr id="409" name="Прямоугольник 408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29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387" name="Группа 386"/>
            <p:cNvGrpSpPr/>
            <p:nvPr userDrawn="1"/>
          </p:nvGrpSpPr>
          <p:grpSpPr bwMode="auto">
            <a:xfrm>
              <a:off x="5534482" y="2204917"/>
              <a:ext cx="1153057" cy="1152000"/>
              <a:chOff x="8985885" y="2208431"/>
              <a:chExt cx="1153057" cy="1152000"/>
            </a:xfrm>
          </p:grpSpPr>
          <p:sp>
            <p:nvSpPr>
              <p:cNvPr id="388" name="Прямоугольник 387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389" name="Группа 388"/>
              <p:cNvGrpSpPr/>
              <p:nvPr userDrawn="1"/>
            </p:nvGrpSpPr>
            <p:grpSpPr bwMode="auto">
              <a:xfrm>
                <a:off x="8988763" y="2208431"/>
                <a:ext cx="1150178" cy="1152000"/>
                <a:chOff x="8988763" y="2208431"/>
                <a:chExt cx="1150178" cy="1152000"/>
              </a:xfrm>
            </p:grpSpPr>
            <p:sp>
              <p:nvSpPr>
                <p:cNvPr id="390" name="Прямоугольник 389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48000"/>
                  </a:schemeClr>
                </a:solidFill>
                <a:ln>
                  <a:noFill/>
                </a:ln>
              </p:spPr>
            </p:sp>
            <p:sp>
              <p:nvSpPr>
                <p:cNvPr id="391" name="Прямоугольник 390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29000"/>
                  </a:schemeClr>
                </a:solidFill>
                <a:ln>
                  <a:noFill/>
                </a:ln>
              </p:spPr>
            </p:sp>
            <p:sp>
              <p:nvSpPr>
                <p:cNvPr id="392" name="Прямоугольник 391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75000"/>
                    <a:alpha val="15999"/>
                  </a:schemeClr>
                </a:solidFill>
                <a:ln>
                  <a:noFill/>
                </a:ln>
              </p:spPr>
            </p:sp>
            <p:sp>
              <p:nvSpPr>
                <p:cNvPr id="393" name="Прямоугольник 392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3999"/>
                  </a:schemeClr>
                </a:solidFill>
                <a:ln>
                  <a:noFill/>
                </a:ln>
              </p:spPr>
            </p:sp>
            <p:sp>
              <p:nvSpPr>
                <p:cNvPr id="394" name="Прямоугольник 393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23000"/>
                  </a:schemeClr>
                </a:solidFill>
                <a:ln>
                  <a:noFill/>
                </a:ln>
              </p:spPr>
            </p:sp>
            <p:sp>
              <p:nvSpPr>
                <p:cNvPr id="395" name="Прямоугольник 394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26999"/>
                  </a:schemeClr>
                </a:solidFill>
                <a:ln>
                  <a:noFill/>
                </a:ln>
              </p:spPr>
            </p:sp>
            <p:sp>
              <p:nvSpPr>
                <p:cNvPr id="396" name="Прямоугольник 395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75000"/>
                    <a:alpha val="65000"/>
                  </a:schemeClr>
                </a:solidFill>
                <a:ln>
                  <a:noFill/>
                </a:ln>
              </p:spPr>
            </p:sp>
            <p:sp>
              <p:nvSpPr>
                <p:cNvPr id="397" name="Прямоугольник 396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398" name="Прямоугольник 397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57000"/>
                  </a:schemeClr>
                </a:solidFill>
                <a:ln>
                  <a:noFill/>
                </a:ln>
              </p:spPr>
            </p:sp>
          </p:grpSp>
        </p:grpSp>
      </p:grpSp>
      <p:grpSp>
        <p:nvGrpSpPr>
          <p:cNvPr id="5" name="Группа 4"/>
          <p:cNvGrpSpPr/>
          <p:nvPr userDrawn="1"/>
        </p:nvGrpSpPr>
        <p:grpSpPr bwMode="auto">
          <a:xfrm>
            <a:off x="1" y="6597351"/>
            <a:ext cx="12191998" cy="290795"/>
            <a:chOff x="-22006" y="8796469"/>
            <a:chExt cx="6520455" cy="387727"/>
          </a:xfrm>
        </p:grpSpPr>
        <p:sp>
          <p:nvSpPr>
            <p:cNvPr id="464" name="Прямоугольник 463"/>
            <p:cNvSpPr/>
            <p:nvPr userDrawn="1"/>
          </p:nvSpPr>
          <p:spPr bwMode="auto">
            <a:xfrm>
              <a:off x="5345391" y="8799984"/>
              <a:ext cx="1152000" cy="3804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sp>
        <p:sp>
          <p:nvSpPr>
            <p:cNvPr id="465" name="Прямоугольник 464"/>
            <p:cNvSpPr/>
            <p:nvPr userDrawn="1"/>
          </p:nvSpPr>
          <p:spPr bwMode="auto">
            <a:xfrm>
              <a:off x="5349327" y="8799984"/>
              <a:ext cx="383999" cy="383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2000"/>
              </a:schemeClr>
            </a:solidFill>
            <a:ln>
              <a:noFill/>
            </a:ln>
          </p:spPr>
        </p:sp>
        <p:sp>
          <p:nvSpPr>
            <p:cNvPr id="466" name="Прямоугольник 465"/>
            <p:cNvSpPr/>
            <p:nvPr userDrawn="1"/>
          </p:nvSpPr>
          <p:spPr bwMode="auto">
            <a:xfrm>
              <a:off x="5731506" y="8799984"/>
              <a:ext cx="383999" cy="383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>
              <a:noFill/>
            </a:ln>
          </p:spPr>
        </p:sp>
        <p:sp>
          <p:nvSpPr>
            <p:cNvPr id="467" name="Прямоугольник 466"/>
            <p:cNvSpPr/>
            <p:nvPr userDrawn="1"/>
          </p:nvSpPr>
          <p:spPr bwMode="auto">
            <a:xfrm>
              <a:off x="6114449" y="8799984"/>
              <a:ext cx="383999" cy="383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  <p:sp>
          <p:nvSpPr>
            <p:cNvPr id="468" name="Прямоугольник 467"/>
            <p:cNvSpPr/>
            <p:nvPr userDrawn="1"/>
          </p:nvSpPr>
          <p:spPr bwMode="auto">
            <a:xfrm>
              <a:off x="4193391" y="8796469"/>
              <a:ext cx="1152000" cy="3804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</p:sp>
        <p:sp>
          <p:nvSpPr>
            <p:cNvPr id="469" name="Прямоугольник 468"/>
            <p:cNvSpPr/>
            <p:nvPr userDrawn="1"/>
          </p:nvSpPr>
          <p:spPr bwMode="auto">
            <a:xfrm>
              <a:off x="4197327" y="8796469"/>
              <a:ext cx="383999" cy="383999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22000"/>
              </a:schemeClr>
            </a:solidFill>
            <a:ln>
              <a:noFill/>
            </a:ln>
          </p:spPr>
        </p:sp>
        <p:sp>
          <p:nvSpPr>
            <p:cNvPr id="470" name="Прямоугольник 469"/>
            <p:cNvSpPr/>
            <p:nvPr userDrawn="1"/>
          </p:nvSpPr>
          <p:spPr bwMode="auto">
            <a:xfrm>
              <a:off x="4579506" y="8796469"/>
              <a:ext cx="383999" cy="383999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0"/>
              </a:schemeClr>
            </a:solidFill>
            <a:ln>
              <a:noFill/>
            </a:ln>
          </p:spPr>
        </p:sp>
        <p:sp>
          <p:nvSpPr>
            <p:cNvPr id="471" name="Прямоугольник 470"/>
            <p:cNvSpPr/>
            <p:nvPr userDrawn="1"/>
          </p:nvSpPr>
          <p:spPr bwMode="auto">
            <a:xfrm>
              <a:off x="4962449" y="8796469"/>
              <a:ext cx="383999" cy="383999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>
              <a:noFill/>
            </a:ln>
          </p:spPr>
        </p:sp>
        <p:sp>
          <p:nvSpPr>
            <p:cNvPr id="472" name="Прямоугольник 471"/>
            <p:cNvSpPr/>
            <p:nvPr userDrawn="1"/>
          </p:nvSpPr>
          <p:spPr bwMode="auto">
            <a:xfrm>
              <a:off x="3040334" y="8799984"/>
              <a:ext cx="1152000" cy="38048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</p:sp>
        <p:sp>
          <p:nvSpPr>
            <p:cNvPr id="473" name="Прямоугольник 472"/>
            <p:cNvSpPr/>
            <p:nvPr userDrawn="1"/>
          </p:nvSpPr>
          <p:spPr bwMode="auto">
            <a:xfrm>
              <a:off x="3044270" y="8799984"/>
              <a:ext cx="383999" cy="383999"/>
            </a:xfrm>
            <a:prstGeom prst="rect">
              <a:avLst/>
            </a:prstGeom>
            <a:solidFill>
              <a:schemeClr val="accent2">
                <a:lumMod val="75000"/>
                <a:alpha val="46000"/>
              </a:schemeClr>
            </a:solidFill>
            <a:ln>
              <a:noFill/>
            </a:ln>
          </p:spPr>
        </p:sp>
        <p:sp>
          <p:nvSpPr>
            <p:cNvPr id="474" name="Прямоугольник 473"/>
            <p:cNvSpPr/>
            <p:nvPr userDrawn="1"/>
          </p:nvSpPr>
          <p:spPr bwMode="auto">
            <a:xfrm>
              <a:off x="3426449" y="8799984"/>
              <a:ext cx="383999" cy="38399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>
              <a:noFill/>
            </a:ln>
          </p:spPr>
        </p:sp>
        <p:sp>
          <p:nvSpPr>
            <p:cNvPr id="475" name="Прямоугольник 474"/>
            <p:cNvSpPr/>
            <p:nvPr userDrawn="1"/>
          </p:nvSpPr>
          <p:spPr bwMode="auto">
            <a:xfrm>
              <a:off x="3809391" y="8799984"/>
              <a:ext cx="383999" cy="383999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6000"/>
              </a:schemeClr>
            </a:solidFill>
            <a:ln>
              <a:noFill/>
            </a:ln>
          </p:spPr>
        </p:sp>
        <p:sp>
          <p:nvSpPr>
            <p:cNvPr id="476" name="Прямоугольник 475"/>
            <p:cNvSpPr/>
            <p:nvPr userDrawn="1"/>
          </p:nvSpPr>
          <p:spPr bwMode="auto">
            <a:xfrm>
              <a:off x="1890803" y="8796469"/>
              <a:ext cx="1152000" cy="3804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</p:sp>
        <p:sp>
          <p:nvSpPr>
            <p:cNvPr id="477" name="Прямоугольник 476"/>
            <p:cNvSpPr/>
            <p:nvPr userDrawn="1"/>
          </p:nvSpPr>
          <p:spPr bwMode="auto">
            <a:xfrm>
              <a:off x="1894739" y="8796469"/>
              <a:ext cx="383999" cy="383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</p:sp>
        <p:sp>
          <p:nvSpPr>
            <p:cNvPr id="478" name="Прямоугольник 477"/>
            <p:cNvSpPr/>
            <p:nvPr userDrawn="1"/>
          </p:nvSpPr>
          <p:spPr bwMode="auto">
            <a:xfrm>
              <a:off x="2276918" y="8796469"/>
              <a:ext cx="383999" cy="383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>
              <a:noFill/>
            </a:ln>
          </p:spPr>
        </p:sp>
        <p:sp>
          <p:nvSpPr>
            <p:cNvPr id="479" name="Прямоугольник 478"/>
            <p:cNvSpPr/>
            <p:nvPr userDrawn="1"/>
          </p:nvSpPr>
          <p:spPr bwMode="auto">
            <a:xfrm>
              <a:off x="2659861" y="8796469"/>
              <a:ext cx="383999" cy="383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  <p:sp>
          <p:nvSpPr>
            <p:cNvPr id="480" name="Прямоугольник 479"/>
            <p:cNvSpPr/>
            <p:nvPr userDrawn="1"/>
          </p:nvSpPr>
          <p:spPr bwMode="auto">
            <a:xfrm>
              <a:off x="741989" y="8796469"/>
              <a:ext cx="1152000" cy="3839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</p:sp>
        <p:sp>
          <p:nvSpPr>
            <p:cNvPr id="481" name="Прямоугольник 480"/>
            <p:cNvSpPr/>
            <p:nvPr userDrawn="1"/>
          </p:nvSpPr>
          <p:spPr bwMode="auto">
            <a:xfrm>
              <a:off x="745925" y="8796469"/>
              <a:ext cx="383999" cy="383999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3999"/>
              </a:schemeClr>
            </a:solidFill>
            <a:ln>
              <a:noFill/>
            </a:ln>
          </p:spPr>
        </p:sp>
        <p:sp>
          <p:nvSpPr>
            <p:cNvPr id="482" name="Прямоугольник 481"/>
            <p:cNvSpPr/>
            <p:nvPr userDrawn="1"/>
          </p:nvSpPr>
          <p:spPr bwMode="auto">
            <a:xfrm>
              <a:off x="1128103" y="8796469"/>
              <a:ext cx="383999" cy="383999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23000"/>
              </a:schemeClr>
            </a:solidFill>
            <a:ln>
              <a:noFill/>
            </a:ln>
          </p:spPr>
        </p:sp>
        <p:sp>
          <p:nvSpPr>
            <p:cNvPr id="483" name="Прямоугольник 482"/>
            <p:cNvSpPr/>
            <p:nvPr userDrawn="1"/>
          </p:nvSpPr>
          <p:spPr bwMode="auto">
            <a:xfrm>
              <a:off x="1511046" y="8796469"/>
              <a:ext cx="383999" cy="38399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6999"/>
              </a:schemeClr>
            </a:solidFill>
            <a:ln>
              <a:noFill/>
            </a:ln>
          </p:spPr>
        </p:sp>
        <p:sp>
          <p:nvSpPr>
            <p:cNvPr id="484" name="Прямоугольник 483"/>
            <p:cNvSpPr/>
            <p:nvPr userDrawn="1"/>
          </p:nvSpPr>
          <p:spPr bwMode="auto">
            <a:xfrm>
              <a:off x="-22006" y="8800197"/>
              <a:ext cx="770417" cy="3802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</p:sp>
        <p:sp>
          <p:nvSpPr>
            <p:cNvPr id="485" name="Прямоугольник 484"/>
            <p:cNvSpPr/>
            <p:nvPr userDrawn="1"/>
          </p:nvSpPr>
          <p:spPr bwMode="auto">
            <a:xfrm>
              <a:off x="-17473" y="8800197"/>
              <a:ext cx="383999" cy="383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0"/>
              </a:schemeClr>
            </a:solidFill>
            <a:ln>
              <a:noFill/>
            </a:ln>
          </p:spPr>
        </p:sp>
        <p:sp>
          <p:nvSpPr>
            <p:cNvPr id="486" name="Прямоугольник 485"/>
            <p:cNvSpPr/>
            <p:nvPr userDrawn="1"/>
          </p:nvSpPr>
          <p:spPr bwMode="auto">
            <a:xfrm>
              <a:off x="365469" y="8800197"/>
              <a:ext cx="383999" cy="38399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980729"/>
            <a:ext cx="2743200" cy="5040559"/>
          </a:xfrm>
        </p:spPr>
        <p:txBody>
          <a:bodyPr vert="eaVert"/>
          <a:lstStyle>
            <a:lvl1pPr>
              <a:defRPr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980727"/>
            <a:ext cx="8026399" cy="5040561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14"/>
          <p:cNvSpPr>
            <a:spLocks noGrp="1"/>
          </p:cNvSpPr>
          <p:nvPr>
            <p:ph type="dt" sz="half" idx="10"/>
          </p:nvPr>
        </p:nvSpPr>
        <p:spPr bwMode="auto">
          <a:xfrm>
            <a:off x="607261" y="6109507"/>
            <a:ext cx="2844799" cy="365125"/>
          </a:xfrm>
        </p:spPr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5" name="Нижний колонтитул 15"/>
          <p:cNvSpPr>
            <a:spLocks noGrp="1"/>
          </p:cNvSpPr>
          <p:nvPr>
            <p:ph type="ftr" sz="quarter" idx="11"/>
          </p:nvPr>
        </p:nvSpPr>
        <p:spPr bwMode="auto">
          <a:xfrm>
            <a:off x="7758885" y="6132835"/>
            <a:ext cx="3860799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 bwMode="auto">
          <a:xfrm>
            <a:off x="5190395" y="6132835"/>
            <a:ext cx="952634" cy="365125"/>
          </a:xfrm>
        </p:spPr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391" y="980729"/>
            <a:ext cx="10945215" cy="1002034"/>
          </a:xfrm>
          <a:prstGeom prst="rect">
            <a:avLst/>
          </a:prstGeo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3391" y="2060847"/>
            <a:ext cx="10945215" cy="3960439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9599" y="1423317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423317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141277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09599" y="205253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68" y="141277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68" y="205253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847861" y="1196753"/>
            <a:ext cx="6816757" cy="482453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23393" y="1196753"/>
            <a:ext cx="4011084" cy="482453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797151"/>
            <a:ext cx="7315200" cy="576063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1196751"/>
            <a:ext cx="7315200" cy="35283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445223"/>
            <a:ext cx="7315200" cy="502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6" name="Прямоугольник 245"/>
          <p:cNvSpPr/>
          <p:nvPr userDrawn="1"/>
        </p:nvSpPr>
        <p:spPr bwMode="auto">
          <a:xfrm>
            <a:off x="759075" y="-8406"/>
            <a:ext cx="1144579" cy="86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51" name="Прямоугольник 350"/>
          <p:cNvSpPr/>
          <p:nvPr userDrawn="1"/>
        </p:nvSpPr>
        <p:spPr bwMode="auto">
          <a:xfrm>
            <a:off x="1" y="-5610"/>
            <a:ext cx="765454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grpSp>
        <p:nvGrpSpPr>
          <p:cNvPr id="7" name="Group 6"/>
          <p:cNvGrpSpPr/>
          <p:nvPr userDrawn="1"/>
        </p:nvGrpSpPr>
        <p:grpSpPr bwMode="auto">
          <a:xfrm>
            <a:off x="2" y="-8405"/>
            <a:ext cx="12199158" cy="867598"/>
            <a:chOff x="1" y="-11207"/>
            <a:chExt cx="12199158" cy="1156798"/>
          </a:xfrm>
        </p:grpSpPr>
        <p:grpSp>
          <p:nvGrpSpPr>
            <p:cNvPr id="113" name="Группа 112"/>
            <p:cNvGrpSpPr/>
            <p:nvPr userDrawn="1"/>
          </p:nvGrpSpPr>
          <p:grpSpPr bwMode="auto">
            <a:xfrm>
              <a:off x="11052937" y="-6409"/>
              <a:ext cx="1146222" cy="1147201"/>
              <a:chOff x="8985289" y="2208431"/>
              <a:chExt cx="1153653" cy="1152000"/>
            </a:xfrm>
          </p:grpSpPr>
          <p:sp>
            <p:nvSpPr>
              <p:cNvPr id="6" name="Прямоугольник 5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</p:sp>
          <p:grpSp>
            <p:nvGrpSpPr>
              <p:cNvPr id="5" name="Группа 4"/>
              <p:cNvGrpSpPr/>
              <p:nvPr userDrawn="1"/>
            </p:nvGrpSpPr>
            <p:grpSpPr bwMode="auto">
              <a:xfrm>
                <a:off x="8985289" y="2208431"/>
                <a:ext cx="1153653" cy="1152000"/>
                <a:chOff x="8985289" y="2208431"/>
                <a:chExt cx="1153653" cy="1152000"/>
              </a:xfrm>
            </p:grpSpPr>
            <p:sp>
              <p:nvSpPr>
                <p:cNvPr id="158" name="Прямоугольник 157"/>
                <p:cNvSpPr/>
                <p:nvPr userDrawn="1"/>
              </p:nvSpPr>
              <p:spPr bwMode="auto">
                <a:xfrm>
                  <a:off x="898528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75000"/>
                    <a:alpha val="45000"/>
                  </a:schemeClr>
                </a:solidFill>
                <a:ln>
                  <a:noFill/>
                </a:ln>
              </p:spPr>
            </p:sp>
            <p:sp>
              <p:nvSpPr>
                <p:cNvPr id="159" name="Прямоугольник 158"/>
                <p:cNvSpPr/>
                <p:nvPr userDrawn="1"/>
              </p:nvSpPr>
              <p:spPr bwMode="auto">
                <a:xfrm>
                  <a:off x="9367467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60000"/>
                  </a:schemeClr>
                </a:solidFill>
                <a:ln>
                  <a:noFill/>
                </a:ln>
              </p:spPr>
            </p:sp>
            <p:sp>
              <p:nvSpPr>
                <p:cNvPr id="160" name="Прямоугольник 159"/>
                <p:cNvSpPr/>
                <p:nvPr userDrawn="1"/>
              </p:nvSpPr>
              <p:spPr bwMode="auto">
                <a:xfrm>
                  <a:off x="9750410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45000"/>
                  </a:schemeClr>
                </a:solidFill>
                <a:ln>
                  <a:noFill/>
                </a:ln>
              </p:spPr>
            </p:sp>
            <p:sp>
              <p:nvSpPr>
                <p:cNvPr id="161" name="Прямоугольник 160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22000"/>
                  </a:schemeClr>
                </a:solidFill>
                <a:ln>
                  <a:noFill/>
                </a:ln>
              </p:spPr>
            </p:sp>
            <p:sp>
              <p:nvSpPr>
                <p:cNvPr id="162" name="Прямоугольник 161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163" name="Прямоугольник 162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164" name="Прямоугольник 163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</p:sp>
            <p:sp>
              <p:nvSpPr>
                <p:cNvPr id="165" name="Прямоугольник 164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75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166" name="Прямоугольник 165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191" name="Группа 190"/>
            <p:cNvGrpSpPr/>
            <p:nvPr userDrawn="1"/>
          </p:nvGrpSpPr>
          <p:grpSpPr bwMode="auto">
            <a:xfrm>
              <a:off x="9908949" y="-9923"/>
              <a:ext cx="1145630" cy="1152000"/>
              <a:chOff x="8985885" y="2208431"/>
              <a:chExt cx="1153057" cy="1152000"/>
            </a:xfrm>
          </p:grpSpPr>
          <p:sp>
            <p:nvSpPr>
              <p:cNvPr id="192" name="Прямоугольник 191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</p:sp>
          <p:grpSp>
            <p:nvGrpSpPr>
              <p:cNvPr id="193" name="Группа 192"/>
              <p:cNvGrpSpPr/>
              <p:nvPr userDrawn="1"/>
            </p:nvGrpSpPr>
            <p:grpSpPr bwMode="auto">
              <a:xfrm>
                <a:off x="8988763" y="2208431"/>
                <a:ext cx="1150178" cy="1152000"/>
                <a:chOff x="8988763" y="2208431"/>
                <a:chExt cx="1150178" cy="1152000"/>
              </a:xfrm>
            </p:grpSpPr>
            <p:sp>
              <p:nvSpPr>
                <p:cNvPr id="194" name="Прямоугольник 193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  <p:sp>
              <p:nvSpPr>
                <p:cNvPr id="195" name="Прямоугольник 194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40000"/>
                  </a:schemeClr>
                </a:solidFill>
                <a:ln>
                  <a:noFill/>
                </a:ln>
              </p:spPr>
            </p:sp>
            <p:sp>
              <p:nvSpPr>
                <p:cNvPr id="196" name="Прямоугольник 195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197" name="Прямоугольник 196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22000"/>
                  </a:schemeClr>
                </a:solidFill>
                <a:ln>
                  <a:noFill/>
                </a:ln>
              </p:spPr>
            </p:sp>
            <p:sp>
              <p:nvSpPr>
                <p:cNvPr id="198" name="Прямоугольник 197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199" name="Прямоугольник 198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200" name="Прямоугольник 199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50000"/>
                    <a:alpha val="20000"/>
                  </a:schemeClr>
                </a:solidFill>
                <a:ln>
                  <a:noFill/>
                </a:ln>
              </p:spPr>
            </p:sp>
            <p:sp>
              <p:nvSpPr>
                <p:cNvPr id="201" name="Прямоугольник 200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</p:sp>
            <p:sp>
              <p:nvSpPr>
                <p:cNvPr id="202" name="Прямоугольник 201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203" name="Группа 202"/>
            <p:cNvGrpSpPr/>
            <p:nvPr userDrawn="1"/>
          </p:nvGrpSpPr>
          <p:grpSpPr bwMode="auto">
            <a:xfrm>
              <a:off x="8763318" y="-6409"/>
              <a:ext cx="1149082" cy="1152000"/>
              <a:chOff x="8985885" y="2208431"/>
              <a:chExt cx="1156531" cy="1152000"/>
            </a:xfrm>
          </p:grpSpPr>
          <p:sp>
            <p:nvSpPr>
              <p:cNvPr id="204" name="Прямоугольник 203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205" name="Группа 204"/>
              <p:cNvGrpSpPr/>
              <p:nvPr userDrawn="1"/>
            </p:nvGrpSpPr>
            <p:grpSpPr bwMode="auto">
              <a:xfrm>
                <a:off x="8988763" y="2208431"/>
                <a:ext cx="1153653" cy="1152000"/>
                <a:chOff x="8988763" y="2208431"/>
                <a:chExt cx="1153653" cy="1152000"/>
              </a:xfrm>
            </p:grpSpPr>
            <p:sp>
              <p:nvSpPr>
                <p:cNvPr id="206" name="Прямоугольник 205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</p:spPr>
            </p:sp>
            <p:sp>
              <p:nvSpPr>
                <p:cNvPr id="207" name="Прямоугольник 206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62000"/>
                  </a:schemeClr>
                </a:solidFill>
                <a:ln>
                  <a:noFill/>
                </a:ln>
              </p:spPr>
            </p:sp>
            <p:sp>
              <p:nvSpPr>
                <p:cNvPr id="208" name="Прямоугольник 207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55000"/>
                  </a:schemeClr>
                </a:solidFill>
                <a:ln>
                  <a:noFill/>
                </a:ln>
              </p:spPr>
            </p:sp>
            <p:sp>
              <p:nvSpPr>
                <p:cNvPr id="209" name="Прямоугольник 208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75000"/>
                    <a:alpha val="46000"/>
                  </a:schemeClr>
                </a:solidFill>
                <a:ln>
                  <a:noFill/>
                </a:ln>
              </p:spPr>
            </p:sp>
            <p:sp>
              <p:nvSpPr>
                <p:cNvPr id="210" name="Прямоугольник 209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211" name="Прямоугольник 210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76000"/>
                  </a:schemeClr>
                </a:solidFill>
                <a:ln>
                  <a:noFill/>
                </a:ln>
              </p:spPr>
            </p:sp>
            <p:sp>
              <p:nvSpPr>
                <p:cNvPr id="212" name="Прямоугольник 211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213" name="Прямоугольник 212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214" name="Прямоугольник 213"/>
                <p:cNvSpPr/>
                <p:nvPr userDrawn="1"/>
              </p:nvSpPr>
              <p:spPr bwMode="auto">
                <a:xfrm>
                  <a:off x="9758417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215" name="Группа 214"/>
            <p:cNvGrpSpPr/>
            <p:nvPr userDrawn="1"/>
          </p:nvGrpSpPr>
          <p:grpSpPr bwMode="auto">
            <a:xfrm>
              <a:off x="7621191" y="-9923"/>
              <a:ext cx="1145630" cy="1152000"/>
              <a:chOff x="8985885" y="2208431"/>
              <a:chExt cx="1153057" cy="1152000"/>
            </a:xfrm>
          </p:grpSpPr>
          <p:sp>
            <p:nvSpPr>
              <p:cNvPr id="216" name="Прямоугольник 215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</p:sp>
          <p:grpSp>
            <p:nvGrpSpPr>
              <p:cNvPr id="217" name="Группа 216"/>
              <p:cNvGrpSpPr/>
              <p:nvPr userDrawn="1"/>
            </p:nvGrpSpPr>
            <p:grpSpPr bwMode="auto">
              <a:xfrm>
                <a:off x="8988763" y="2208431"/>
                <a:ext cx="1150178" cy="1152000"/>
                <a:chOff x="8988763" y="2208431"/>
                <a:chExt cx="1150178" cy="1152000"/>
              </a:xfrm>
            </p:grpSpPr>
            <p:sp>
              <p:nvSpPr>
                <p:cNvPr id="218" name="Прямоугольник 217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76000"/>
                  </a:schemeClr>
                </a:solidFill>
                <a:ln>
                  <a:noFill/>
                </a:ln>
              </p:spPr>
            </p:sp>
            <p:sp>
              <p:nvSpPr>
                <p:cNvPr id="219" name="Прямоугольник 218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38000"/>
                  </a:schemeClr>
                </a:solidFill>
                <a:ln>
                  <a:noFill/>
                </a:ln>
              </p:spPr>
            </p:sp>
            <p:sp>
              <p:nvSpPr>
                <p:cNvPr id="220" name="Прямоугольник 219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75000"/>
                    <a:alpha val="24000"/>
                  </a:schemeClr>
                </a:solidFill>
                <a:ln>
                  <a:noFill/>
                </a:ln>
              </p:spPr>
            </p:sp>
            <p:sp>
              <p:nvSpPr>
                <p:cNvPr id="221" name="Прямоугольник 220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35000"/>
                  </a:schemeClr>
                </a:solidFill>
                <a:ln>
                  <a:noFill/>
                </a:ln>
              </p:spPr>
            </p:sp>
            <p:sp>
              <p:nvSpPr>
                <p:cNvPr id="222" name="Прямоугольник 221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223" name="Прямоугольник 222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224" name="Прямоугольник 223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25000"/>
                  </a:schemeClr>
                </a:solidFill>
                <a:ln>
                  <a:noFill/>
                </a:ln>
              </p:spPr>
            </p:sp>
            <p:sp>
              <p:nvSpPr>
                <p:cNvPr id="225" name="Прямоугольник 224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3999"/>
                  </a:schemeClr>
                </a:solidFill>
                <a:ln>
                  <a:noFill/>
                </a:ln>
              </p:spPr>
            </p:sp>
            <p:sp>
              <p:nvSpPr>
                <p:cNvPr id="226" name="Прямоугольник 225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29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227" name="Группа 226"/>
            <p:cNvGrpSpPr/>
            <p:nvPr userDrawn="1"/>
          </p:nvGrpSpPr>
          <p:grpSpPr bwMode="auto">
            <a:xfrm>
              <a:off x="6479777" y="-9923"/>
              <a:ext cx="1145630" cy="1152000"/>
              <a:chOff x="8985885" y="2208431"/>
              <a:chExt cx="1153057" cy="1152000"/>
            </a:xfrm>
          </p:grpSpPr>
          <p:sp>
            <p:nvSpPr>
              <p:cNvPr id="228" name="Прямоугольник 227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229" name="Группа 228"/>
              <p:cNvGrpSpPr/>
              <p:nvPr userDrawn="1"/>
            </p:nvGrpSpPr>
            <p:grpSpPr bwMode="auto">
              <a:xfrm>
                <a:off x="8988763" y="2208431"/>
                <a:ext cx="1150178" cy="1152000"/>
                <a:chOff x="8988763" y="2208431"/>
                <a:chExt cx="1150178" cy="1152000"/>
              </a:xfrm>
            </p:grpSpPr>
            <p:sp>
              <p:nvSpPr>
                <p:cNvPr id="230" name="Прямоугольник 229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48000"/>
                  </a:schemeClr>
                </a:solidFill>
                <a:ln>
                  <a:noFill/>
                </a:ln>
              </p:spPr>
            </p:sp>
            <p:sp>
              <p:nvSpPr>
                <p:cNvPr id="231" name="Прямоугольник 230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29000"/>
                  </a:schemeClr>
                </a:solidFill>
                <a:ln>
                  <a:noFill/>
                </a:ln>
              </p:spPr>
            </p:sp>
            <p:sp>
              <p:nvSpPr>
                <p:cNvPr id="232" name="Прямоугольник 231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75000"/>
                    <a:alpha val="15999"/>
                  </a:schemeClr>
                </a:solidFill>
                <a:ln>
                  <a:noFill/>
                </a:ln>
              </p:spPr>
            </p:sp>
            <p:sp>
              <p:nvSpPr>
                <p:cNvPr id="233" name="Прямоугольник 232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3999"/>
                  </a:schemeClr>
                </a:solidFill>
                <a:ln>
                  <a:noFill/>
                </a:ln>
              </p:spPr>
            </p:sp>
            <p:sp>
              <p:nvSpPr>
                <p:cNvPr id="234" name="Прямоугольник 233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23000"/>
                  </a:schemeClr>
                </a:solidFill>
                <a:ln>
                  <a:noFill/>
                </a:ln>
              </p:spPr>
            </p:sp>
            <p:sp>
              <p:nvSpPr>
                <p:cNvPr id="235" name="Прямоугольник 234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  <a:alpha val="26999"/>
                  </a:schemeClr>
                </a:solidFill>
                <a:ln>
                  <a:noFill/>
                </a:ln>
              </p:spPr>
            </p:sp>
            <p:sp>
              <p:nvSpPr>
                <p:cNvPr id="236" name="Прямоугольник 235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75000"/>
                    <a:alpha val="65000"/>
                  </a:schemeClr>
                </a:solidFill>
                <a:ln>
                  <a:noFill/>
                </a:ln>
              </p:spPr>
            </p:sp>
            <p:sp>
              <p:nvSpPr>
                <p:cNvPr id="237" name="Прямоугольник 236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238" name="Прямоугольник 237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57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241" name="Группа 240"/>
            <p:cNvGrpSpPr/>
            <p:nvPr userDrawn="1"/>
          </p:nvGrpSpPr>
          <p:grpSpPr bwMode="auto">
            <a:xfrm>
              <a:off x="5332234" y="-7693"/>
              <a:ext cx="1146222" cy="1152000"/>
              <a:chOff x="8985289" y="2208431"/>
              <a:chExt cx="1153653" cy="1152000"/>
            </a:xfrm>
          </p:grpSpPr>
          <p:sp>
            <p:nvSpPr>
              <p:cNvPr id="290" name="Прямоугольник 289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</p:sp>
          <p:grpSp>
            <p:nvGrpSpPr>
              <p:cNvPr id="291" name="Группа 290"/>
              <p:cNvGrpSpPr/>
              <p:nvPr userDrawn="1"/>
            </p:nvGrpSpPr>
            <p:grpSpPr bwMode="auto">
              <a:xfrm>
                <a:off x="8985289" y="2208431"/>
                <a:ext cx="1153653" cy="1152000"/>
                <a:chOff x="8985289" y="2208431"/>
                <a:chExt cx="1153653" cy="1152000"/>
              </a:xfrm>
            </p:grpSpPr>
            <p:sp>
              <p:nvSpPr>
                <p:cNvPr id="292" name="Прямоугольник 291"/>
                <p:cNvSpPr/>
                <p:nvPr userDrawn="1"/>
              </p:nvSpPr>
              <p:spPr bwMode="auto">
                <a:xfrm>
                  <a:off x="898528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75000"/>
                    <a:alpha val="45000"/>
                  </a:schemeClr>
                </a:solidFill>
                <a:ln>
                  <a:noFill/>
                </a:ln>
              </p:spPr>
            </p:sp>
            <p:sp>
              <p:nvSpPr>
                <p:cNvPr id="293" name="Прямоугольник 292"/>
                <p:cNvSpPr/>
                <p:nvPr userDrawn="1"/>
              </p:nvSpPr>
              <p:spPr bwMode="auto">
                <a:xfrm>
                  <a:off x="9367467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60000"/>
                  </a:schemeClr>
                </a:solidFill>
                <a:ln>
                  <a:noFill/>
                </a:ln>
              </p:spPr>
            </p:sp>
            <p:sp>
              <p:nvSpPr>
                <p:cNvPr id="294" name="Прямоугольник 293"/>
                <p:cNvSpPr/>
                <p:nvPr userDrawn="1"/>
              </p:nvSpPr>
              <p:spPr bwMode="auto">
                <a:xfrm>
                  <a:off x="9750410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45000"/>
                  </a:schemeClr>
                </a:solidFill>
                <a:ln>
                  <a:noFill/>
                </a:ln>
              </p:spPr>
            </p:sp>
            <p:sp>
              <p:nvSpPr>
                <p:cNvPr id="295" name="Прямоугольник 294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22000"/>
                  </a:schemeClr>
                </a:solidFill>
                <a:ln>
                  <a:noFill/>
                </a:ln>
              </p:spPr>
            </p:sp>
            <p:sp>
              <p:nvSpPr>
                <p:cNvPr id="296" name="Прямоугольник 295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297" name="Прямоугольник 296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298" name="Прямоугольник 297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</p:sp>
            <p:sp>
              <p:nvSpPr>
                <p:cNvPr id="299" name="Прямоугольник 298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75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300" name="Прямоугольник 299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242" name="Группа 241"/>
            <p:cNvGrpSpPr/>
            <p:nvPr userDrawn="1"/>
          </p:nvGrpSpPr>
          <p:grpSpPr bwMode="auto">
            <a:xfrm>
              <a:off x="4188246" y="-11207"/>
              <a:ext cx="1145630" cy="1152000"/>
              <a:chOff x="8985885" y="2208431"/>
              <a:chExt cx="1153057" cy="1152000"/>
            </a:xfrm>
          </p:grpSpPr>
          <p:sp>
            <p:nvSpPr>
              <p:cNvPr id="279" name="Прямоугольник 278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</p:sp>
          <p:grpSp>
            <p:nvGrpSpPr>
              <p:cNvPr id="280" name="Группа 279"/>
              <p:cNvGrpSpPr/>
              <p:nvPr userDrawn="1"/>
            </p:nvGrpSpPr>
            <p:grpSpPr bwMode="auto">
              <a:xfrm>
                <a:off x="8988763" y="2208431"/>
                <a:ext cx="1150178" cy="1152000"/>
                <a:chOff x="8988763" y="2208431"/>
                <a:chExt cx="1150178" cy="1152000"/>
              </a:xfrm>
            </p:grpSpPr>
            <p:sp>
              <p:nvSpPr>
                <p:cNvPr id="281" name="Прямоугольник 280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  <p:sp>
              <p:nvSpPr>
                <p:cNvPr id="282" name="Прямоугольник 281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40000"/>
                  </a:schemeClr>
                </a:solidFill>
                <a:ln>
                  <a:noFill/>
                </a:ln>
              </p:spPr>
            </p:sp>
            <p:sp>
              <p:nvSpPr>
                <p:cNvPr id="283" name="Прямоугольник 282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284" name="Прямоугольник 283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22000"/>
                  </a:schemeClr>
                </a:solidFill>
                <a:ln>
                  <a:noFill/>
                </a:ln>
              </p:spPr>
            </p:sp>
            <p:sp>
              <p:nvSpPr>
                <p:cNvPr id="285" name="Прямоугольник 284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286" name="Прямоугольник 285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287" name="Прямоугольник 286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50000"/>
                    <a:alpha val="20000"/>
                  </a:schemeClr>
                </a:solidFill>
                <a:ln>
                  <a:noFill/>
                </a:ln>
              </p:spPr>
            </p:sp>
            <p:sp>
              <p:nvSpPr>
                <p:cNvPr id="288" name="Прямоугольник 287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</p:sp>
            <p:sp>
              <p:nvSpPr>
                <p:cNvPr id="289" name="Прямоугольник 288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accent3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243" name="Группа 242"/>
            <p:cNvGrpSpPr/>
            <p:nvPr userDrawn="1"/>
          </p:nvGrpSpPr>
          <p:grpSpPr bwMode="auto">
            <a:xfrm>
              <a:off x="3042615" y="-7693"/>
              <a:ext cx="1149082" cy="1152000"/>
              <a:chOff x="8985885" y="2208431"/>
              <a:chExt cx="1156531" cy="1152000"/>
            </a:xfrm>
          </p:grpSpPr>
          <p:sp>
            <p:nvSpPr>
              <p:cNvPr id="268" name="Прямоугольник 267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269" name="Группа 268"/>
              <p:cNvGrpSpPr/>
              <p:nvPr userDrawn="1"/>
            </p:nvGrpSpPr>
            <p:grpSpPr bwMode="auto">
              <a:xfrm>
                <a:off x="8988763" y="2208431"/>
                <a:ext cx="1153653" cy="1152000"/>
                <a:chOff x="8988763" y="2208431"/>
                <a:chExt cx="1153653" cy="1152000"/>
              </a:xfrm>
            </p:grpSpPr>
            <p:sp>
              <p:nvSpPr>
                <p:cNvPr id="270" name="Прямоугольник 269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</p:spPr>
            </p:sp>
            <p:sp>
              <p:nvSpPr>
                <p:cNvPr id="271" name="Прямоугольник 270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  <a:alpha val="62000"/>
                  </a:schemeClr>
                </a:solidFill>
                <a:ln>
                  <a:noFill/>
                </a:ln>
              </p:spPr>
            </p:sp>
            <p:sp>
              <p:nvSpPr>
                <p:cNvPr id="272" name="Прямоугольник 271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55000"/>
                  </a:schemeClr>
                </a:solidFill>
                <a:ln>
                  <a:noFill/>
                </a:ln>
              </p:spPr>
            </p:sp>
            <p:sp>
              <p:nvSpPr>
                <p:cNvPr id="273" name="Прямоугольник 272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75000"/>
                    <a:alpha val="46000"/>
                  </a:schemeClr>
                </a:solidFill>
                <a:ln>
                  <a:noFill/>
                </a:ln>
              </p:spPr>
            </p:sp>
            <p:sp>
              <p:nvSpPr>
                <p:cNvPr id="274" name="Прямоугольник 273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275" name="Прямоугольник 274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76000"/>
                  </a:schemeClr>
                </a:solidFill>
                <a:ln>
                  <a:noFill/>
                </a:ln>
              </p:spPr>
            </p:sp>
            <p:sp>
              <p:nvSpPr>
                <p:cNvPr id="276" name="Прямоугольник 275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30000"/>
                  </a:schemeClr>
                </a:solidFill>
                <a:ln>
                  <a:noFill/>
                </a:ln>
              </p:spPr>
            </p:sp>
            <p:sp>
              <p:nvSpPr>
                <p:cNvPr id="277" name="Прямоугольник 276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278" name="Прямоугольник 277"/>
                <p:cNvSpPr/>
                <p:nvPr userDrawn="1"/>
              </p:nvSpPr>
              <p:spPr bwMode="auto">
                <a:xfrm>
                  <a:off x="9758417" y="2976431"/>
                  <a:ext cx="383999" cy="383999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0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244" name="Группа 243"/>
            <p:cNvGrpSpPr/>
            <p:nvPr userDrawn="1"/>
          </p:nvGrpSpPr>
          <p:grpSpPr bwMode="auto">
            <a:xfrm>
              <a:off x="1900489" y="-11207"/>
              <a:ext cx="1145630" cy="1152000"/>
              <a:chOff x="8985885" y="2208431"/>
              <a:chExt cx="1153057" cy="1152000"/>
            </a:xfrm>
          </p:grpSpPr>
          <p:sp>
            <p:nvSpPr>
              <p:cNvPr id="257" name="Прямоугольник 256"/>
              <p:cNvSpPr/>
              <p:nvPr userDrawn="1"/>
            </p:nvSpPr>
            <p:spPr bwMode="auto">
              <a:xfrm>
                <a:off x="8985885" y="2208431"/>
                <a:ext cx="1152000" cy="1152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</p:sp>
          <p:grpSp>
            <p:nvGrpSpPr>
              <p:cNvPr id="258" name="Группа 257"/>
              <p:cNvGrpSpPr/>
              <p:nvPr userDrawn="1"/>
            </p:nvGrpSpPr>
            <p:grpSpPr bwMode="auto">
              <a:xfrm>
                <a:off x="8988763" y="2208431"/>
                <a:ext cx="1150178" cy="1152000"/>
                <a:chOff x="8988763" y="2208431"/>
                <a:chExt cx="1150178" cy="1152000"/>
              </a:xfrm>
            </p:grpSpPr>
            <p:sp>
              <p:nvSpPr>
                <p:cNvPr id="259" name="Прямоугольник 258"/>
                <p:cNvSpPr/>
                <p:nvPr userDrawn="1"/>
              </p:nvSpPr>
              <p:spPr bwMode="auto">
                <a:xfrm>
                  <a:off x="8989821" y="2592432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76000"/>
                  </a:schemeClr>
                </a:solidFill>
                <a:ln>
                  <a:noFill/>
                </a:ln>
              </p:spPr>
            </p:sp>
            <p:sp>
              <p:nvSpPr>
                <p:cNvPr id="260" name="Прямоугольник 259"/>
                <p:cNvSpPr/>
                <p:nvPr userDrawn="1"/>
              </p:nvSpPr>
              <p:spPr bwMode="auto">
                <a:xfrm>
                  <a:off x="9371999" y="2592432"/>
                  <a:ext cx="383999" cy="38399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38000"/>
                  </a:schemeClr>
                </a:solidFill>
                <a:ln>
                  <a:noFill/>
                </a:ln>
              </p:spPr>
            </p:sp>
            <p:sp>
              <p:nvSpPr>
                <p:cNvPr id="261" name="Прямоугольник 260"/>
                <p:cNvSpPr/>
                <p:nvPr userDrawn="1"/>
              </p:nvSpPr>
              <p:spPr bwMode="auto">
                <a:xfrm>
                  <a:off x="9754942" y="2592432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75000"/>
                    <a:alpha val="24000"/>
                  </a:schemeClr>
                </a:solidFill>
                <a:ln>
                  <a:noFill/>
                </a:ln>
              </p:spPr>
            </p:sp>
            <p:sp>
              <p:nvSpPr>
                <p:cNvPr id="262" name="Прямоугольник 261"/>
                <p:cNvSpPr/>
                <p:nvPr userDrawn="1"/>
              </p:nvSpPr>
              <p:spPr bwMode="auto">
                <a:xfrm>
                  <a:off x="8989821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35000"/>
                  </a:schemeClr>
                </a:solidFill>
                <a:ln>
                  <a:noFill/>
                </a:ln>
              </p:spPr>
            </p:sp>
            <p:sp>
              <p:nvSpPr>
                <p:cNvPr id="263" name="Прямоугольник 262"/>
                <p:cNvSpPr/>
                <p:nvPr userDrawn="1"/>
              </p:nvSpPr>
              <p:spPr bwMode="auto">
                <a:xfrm>
                  <a:off x="9371999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n>
                  <a:noFill/>
                </a:ln>
              </p:spPr>
            </p:sp>
            <p:sp>
              <p:nvSpPr>
                <p:cNvPr id="264" name="Прямоугольник 263"/>
                <p:cNvSpPr/>
                <p:nvPr userDrawn="1"/>
              </p:nvSpPr>
              <p:spPr bwMode="auto">
                <a:xfrm>
                  <a:off x="9754942" y="2208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>
                  <a:noFill/>
                </a:ln>
              </p:spPr>
            </p:sp>
            <p:sp>
              <p:nvSpPr>
                <p:cNvPr id="265" name="Прямоугольник 264"/>
                <p:cNvSpPr/>
                <p:nvPr userDrawn="1"/>
              </p:nvSpPr>
              <p:spPr bwMode="auto">
                <a:xfrm>
                  <a:off x="8988763" y="2976431"/>
                  <a:ext cx="383999" cy="38399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25000"/>
                  </a:schemeClr>
                </a:solidFill>
                <a:ln>
                  <a:noFill/>
                </a:ln>
              </p:spPr>
            </p:sp>
            <p:sp>
              <p:nvSpPr>
                <p:cNvPr id="266" name="Прямоугольник 265"/>
                <p:cNvSpPr/>
                <p:nvPr userDrawn="1"/>
              </p:nvSpPr>
              <p:spPr bwMode="auto">
                <a:xfrm>
                  <a:off x="9370942" y="2976431"/>
                  <a:ext cx="383999" cy="38399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3999"/>
                  </a:schemeClr>
                </a:solidFill>
                <a:ln>
                  <a:noFill/>
                </a:ln>
              </p:spPr>
            </p:sp>
            <p:sp>
              <p:nvSpPr>
                <p:cNvPr id="267" name="Прямоугольник 266"/>
                <p:cNvSpPr/>
                <p:nvPr userDrawn="1"/>
              </p:nvSpPr>
              <p:spPr bwMode="auto">
                <a:xfrm>
                  <a:off x="9753885" y="2976431"/>
                  <a:ext cx="383999" cy="38399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  <a:alpha val="29000"/>
                  </a:schemeClr>
                </a:solidFill>
                <a:ln>
                  <a:noFill/>
                </a:ln>
              </p:spPr>
            </p:sp>
          </p:grpSp>
        </p:grpSp>
        <p:grpSp>
          <p:nvGrpSpPr>
            <p:cNvPr id="4" name="Group 3"/>
            <p:cNvGrpSpPr/>
            <p:nvPr userDrawn="1"/>
          </p:nvGrpSpPr>
          <p:grpSpPr bwMode="auto">
            <a:xfrm>
              <a:off x="762985" y="-11207"/>
              <a:ext cx="1141719" cy="1156798"/>
              <a:chOff x="762985" y="-11207"/>
              <a:chExt cx="1141719" cy="1156798"/>
            </a:xfrm>
          </p:grpSpPr>
          <p:sp>
            <p:nvSpPr>
              <p:cNvPr id="248" name="Прямоугольник 247"/>
              <p:cNvSpPr/>
              <p:nvPr userDrawn="1"/>
            </p:nvSpPr>
            <p:spPr bwMode="auto">
              <a:xfrm>
                <a:off x="762985" y="372791"/>
                <a:ext cx="381526" cy="383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48000"/>
                </a:schemeClr>
              </a:solidFill>
              <a:ln>
                <a:noFill/>
              </a:ln>
            </p:spPr>
          </p:sp>
          <p:sp>
            <p:nvSpPr>
              <p:cNvPr id="249" name="Прямоугольник 248"/>
              <p:cNvSpPr/>
              <p:nvPr userDrawn="1"/>
            </p:nvSpPr>
            <p:spPr bwMode="auto">
              <a:xfrm>
                <a:off x="1142702" y="372791"/>
                <a:ext cx="381526" cy="3839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29000"/>
                </a:schemeClr>
              </a:solidFill>
              <a:ln>
                <a:noFill/>
              </a:ln>
            </p:spPr>
          </p:sp>
          <p:sp>
            <p:nvSpPr>
              <p:cNvPr id="250" name="Прямоугольник 249"/>
              <p:cNvSpPr/>
              <p:nvPr userDrawn="1"/>
            </p:nvSpPr>
            <p:spPr bwMode="auto">
              <a:xfrm>
                <a:off x="1523178" y="372791"/>
                <a:ext cx="381526" cy="383999"/>
              </a:xfrm>
              <a:prstGeom prst="rect">
                <a:avLst/>
              </a:prstGeom>
              <a:solidFill>
                <a:schemeClr val="accent2">
                  <a:lumMod val="75000"/>
                  <a:alpha val="15999"/>
                </a:schemeClr>
              </a:solidFill>
              <a:ln>
                <a:noFill/>
              </a:ln>
            </p:spPr>
          </p:sp>
          <p:sp>
            <p:nvSpPr>
              <p:cNvPr id="251" name="Прямоугольник 250"/>
              <p:cNvSpPr/>
              <p:nvPr userDrawn="1"/>
            </p:nvSpPr>
            <p:spPr bwMode="auto">
              <a:xfrm>
                <a:off x="762985" y="-11207"/>
                <a:ext cx="381526" cy="38399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3999"/>
                </a:schemeClr>
              </a:solidFill>
              <a:ln>
                <a:noFill/>
              </a:ln>
            </p:spPr>
          </p:sp>
          <p:sp>
            <p:nvSpPr>
              <p:cNvPr id="252" name="Прямоугольник 251"/>
              <p:cNvSpPr/>
              <p:nvPr userDrawn="1"/>
            </p:nvSpPr>
            <p:spPr bwMode="auto">
              <a:xfrm>
                <a:off x="1142702" y="-11207"/>
                <a:ext cx="381526" cy="38399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23000"/>
                </a:schemeClr>
              </a:solidFill>
              <a:ln>
                <a:noFill/>
              </a:ln>
            </p:spPr>
          </p:sp>
          <p:sp>
            <p:nvSpPr>
              <p:cNvPr id="253" name="Прямоугольник 252"/>
              <p:cNvSpPr/>
              <p:nvPr userDrawn="1"/>
            </p:nvSpPr>
            <p:spPr bwMode="auto">
              <a:xfrm>
                <a:off x="1523178" y="-11207"/>
                <a:ext cx="381526" cy="38399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26999"/>
                </a:schemeClr>
              </a:solidFill>
              <a:ln>
                <a:noFill/>
              </a:ln>
            </p:spPr>
          </p:sp>
          <p:sp>
            <p:nvSpPr>
              <p:cNvPr id="254" name="Прямоугольник 253"/>
              <p:cNvSpPr/>
              <p:nvPr userDrawn="1"/>
            </p:nvSpPr>
            <p:spPr bwMode="auto">
              <a:xfrm>
                <a:off x="765835" y="761590"/>
                <a:ext cx="381526" cy="383999"/>
              </a:xfrm>
              <a:prstGeom prst="rect">
                <a:avLst/>
              </a:prstGeom>
              <a:solidFill>
                <a:schemeClr val="accent2">
                  <a:lumMod val="75000"/>
                  <a:alpha val="65000"/>
                </a:schemeClr>
              </a:solidFill>
              <a:ln>
                <a:noFill/>
              </a:ln>
            </p:spPr>
          </p:sp>
          <p:sp>
            <p:nvSpPr>
              <p:cNvPr id="255" name="Прямоугольник 254"/>
              <p:cNvSpPr/>
              <p:nvPr userDrawn="1"/>
            </p:nvSpPr>
            <p:spPr bwMode="auto">
              <a:xfrm>
                <a:off x="1141651" y="756792"/>
                <a:ext cx="381526" cy="383999"/>
              </a:xfrm>
              <a:prstGeom prst="rect">
                <a:avLst/>
              </a:prstGeom>
              <a:solidFill>
                <a:schemeClr val="accent2">
                  <a:alpha val="0"/>
                </a:schemeClr>
              </a:solidFill>
              <a:ln>
                <a:noFill/>
              </a:ln>
            </p:spPr>
          </p:sp>
          <p:sp>
            <p:nvSpPr>
              <p:cNvPr id="256" name="Прямоугольник 255"/>
              <p:cNvSpPr/>
              <p:nvPr userDrawn="1"/>
            </p:nvSpPr>
            <p:spPr bwMode="auto">
              <a:xfrm>
                <a:off x="1522127" y="756792"/>
                <a:ext cx="381526" cy="383999"/>
              </a:xfrm>
              <a:prstGeom prst="rect">
                <a:avLst/>
              </a:prstGeom>
              <a:solidFill>
                <a:schemeClr val="accent6">
                  <a:lumMod val="75000"/>
                  <a:alpha val="57000"/>
                </a:schemeClr>
              </a:solidFill>
              <a:ln>
                <a:noFill/>
              </a:ln>
            </p:spPr>
          </p:sp>
        </p:grpSp>
        <p:grpSp>
          <p:nvGrpSpPr>
            <p:cNvPr id="352" name="Группа 351"/>
            <p:cNvGrpSpPr/>
            <p:nvPr userDrawn="1"/>
          </p:nvGrpSpPr>
          <p:grpSpPr bwMode="auto">
            <a:xfrm>
              <a:off x="1" y="-7479"/>
              <a:ext cx="766505" cy="1148271"/>
              <a:chOff x="9367467" y="2208431"/>
              <a:chExt cx="771474" cy="1152000"/>
            </a:xfrm>
          </p:grpSpPr>
          <p:sp>
            <p:nvSpPr>
              <p:cNvPr id="354" name="Прямоугольник 353"/>
              <p:cNvSpPr/>
              <p:nvPr userDrawn="1"/>
            </p:nvSpPr>
            <p:spPr bwMode="auto">
              <a:xfrm>
                <a:off x="9367467" y="2592432"/>
                <a:ext cx="383999" cy="38399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60000"/>
                </a:schemeClr>
              </a:solidFill>
              <a:ln>
                <a:noFill/>
              </a:ln>
            </p:spPr>
          </p:sp>
          <p:sp>
            <p:nvSpPr>
              <p:cNvPr id="355" name="Прямоугольник 354"/>
              <p:cNvSpPr/>
              <p:nvPr userDrawn="1"/>
            </p:nvSpPr>
            <p:spPr bwMode="auto">
              <a:xfrm>
                <a:off x="9750410" y="2592432"/>
                <a:ext cx="383999" cy="38399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45000"/>
                </a:schemeClr>
              </a:solidFill>
              <a:ln>
                <a:noFill/>
              </a:ln>
            </p:spPr>
          </p:sp>
          <p:sp>
            <p:nvSpPr>
              <p:cNvPr id="357" name="Прямоугольник 356"/>
              <p:cNvSpPr/>
              <p:nvPr userDrawn="1"/>
            </p:nvSpPr>
            <p:spPr bwMode="auto">
              <a:xfrm>
                <a:off x="9371999" y="2208431"/>
                <a:ext cx="383999" cy="38399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0"/>
                </a:schemeClr>
              </a:solidFill>
              <a:ln>
                <a:noFill/>
              </a:ln>
            </p:spPr>
          </p:sp>
          <p:sp>
            <p:nvSpPr>
              <p:cNvPr id="358" name="Прямоугольник 357"/>
              <p:cNvSpPr/>
              <p:nvPr userDrawn="1"/>
            </p:nvSpPr>
            <p:spPr bwMode="auto">
              <a:xfrm>
                <a:off x="9754942" y="2208431"/>
                <a:ext cx="383999" cy="38399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</p:sp>
          <p:sp>
            <p:nvSpPr>
              <p:cNvPr id="360" name="Прямоугольник 359"/>
              <p:cNvSpPr/>
              <p:nvPr userDrawn="1"/>
            </p:nvSpPr>
            <p:spPr bwMode="auto">
              <a:xfrm>
                <a:off x="9370942" y="2976431"/>
                <a:ext cx="383999" cy="383999"/>
              </a:xfrm>
              <a:prstGeom prst="rect">
                <a:avLst/>
              </a:prstGeom>
              <a:solidFill>
                <a:schemeClr val="tx2">
                  <a:lumMod val="75000"/>
                  <a:alpha val="0"/>
                </a:schemeClr>
              </a:solidFill>
              <a:ln>
                <a:noFill/>
              </a:ln>
            </p:spPr>
          </p:sp>
          <p:sp>
            <p:nvSpPr>
              <p:cNvPr id="361" name="Прямоугольник 360"/>
              <p:cNvSpPr/>
              <p:nvPr userDrawn="1"/>
            </p:nvSpPr>
            <p:spPr bwMode="auto">
              <a:xfrm>
                <a:off x="9753885" y="2976431"/>
                <a:ext cx="383999" cy="383999"/>
              </a:xfrm>
              <a:prstGeom prst="rect">
                <a:avLst/>
              </a:prstGeom>
              <a:solidFill>
                <a:schemeClr val="tx2">
                  <a:lumMod val="75000"/>
                  <a:alpha val="20000"/>
                </a:schemeClr>
              </a:solidFill>
              <a:ln>
                <a:noFill/>
              </a:ln>
            </p:spPr>
          </p:sp>
        </p:grpSp>
      </p:grpSp>
      <p:sp>
        <p:nvSpPr>
          <p:cNvPr id="483" name="Прямоугольник 482"/>
          <p:cNvSpPr/>
          <p:nvPr userDrawn="1"/>
        </p:nvSpPr>
        <p:spPr bwMode="auto">
          <a:xfrm>
            <a:off x="11049447" y="6600570"/>
            <a:ext cx="1144157" cy="255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488" name="Прямоугольник 487"/>
          <p:cNvSpPr/>
          <p:nvPr userDrawn="1"/>
        </p:nvSpPr>
        <p:spPr bwMode="auto">
          <a:xfrm>
            <a:off x="11053358" y="6594997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</p:spPr>
      </p:sp>
      <p:sp>
        <p:nvSpPr>
          <p:cNvPr id="489" name="Прямоугольник 488"/>
          <p:cNvSpPr/>
          <p:nvPr userDrawn="1"/>
        </p:nvSpPr>
        <p:spPr bwMode="auto">
          <a:xfrm>
            <a:off x="11432935" y="6600570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noFill/>
          </a:ln>
        </p:spPr>
      </p:sp>
      <p:sp>
        <p:nvSpPr>
          <p:cNvPr id="490" name="Прямоугольник 489"/>
          <p:cNvSpPr/>
          <p:nvPr userDrawn="1"/>
        </p:nvSpPr>
        <p:spPr bwMode="auto">
          <a:xfrm>
            <a:off x="11813271" y="6600570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472" name="Прямоугольник 471"/>
          <p:cNvSpPr/>
          <p:nvPr userDrawn="1"/>
        </p:nvSpPr>
        <p:spPr bwMode="auto">
          <a:xfrm>
            <a:off x="9905290" y="6598214"/>
            <a:ext cx="1144157" cy="2550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477" name="Прямоугольник 476"/>
          <p:cNvSpPr/>
          <p:nvPr userDrawn="1"/>
        </p:nvSpPr>
        <p:spPr bwMode="auto">
          <a:xfrm>
            <a:off x="9909199" y="6598214"/>
            <a:ext cx="381385" cy="257430"/>
          </a:xfrm>
          <a:prstGeom prst="rect">
            <a:avLst/>
          </a:prstGeom>
          <a:solidFill>
            <a:schemeClr val="accent3">
              <a:lumMod val="20000"/>
              <a:lumOff val="80000"/>
              <a:alpha val="22000"/>
            </a:schemeClr>
          </a:solidFill>
          <a:ln>
            <a:noFill/>
          </a:ln>
        </p:spPr>
      </p:sp>
      <p:sp>
        <p:nvSpPr>
          <p:cNvPr id="478" name="Прямоугольник 477"/>
          <p:cNvSpPr/>
          <p:nvPr userDrawn="1"/>
        </p:nvSpPr>
        <p:spPr bwMode="auto">
          <a:xfrm>
            <a:off x="10289537" y="6681515"/>
            <a:ext cx="381385" cy="25743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</p:sp>
      <p:sp>
        <p:nvSpPr>
          <p:cNvPr id="479" name="Прямоугольник 478"/>
          <p:cNvSpPr/>
          <p:nvPr userDrawn="1"/>
        </p:nvSpPr>
        <p:spPr bwMode="auto">
          <a:xfrm>
            <a:off x="10669114" y="6598214"/>
            <a:ext cx="381385" cy="25743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</p:sp>
      <p:sp>
        <p:nvSpPr>
          <p:cNvPr id="461" name="Прямоугольник 460"/>
          <p:cNvSpPr/>
          <p:nvPr userDrawn="1"/>
        </p:nvSpPr>
        <p:spPr bwMode="auto">
          <a:xfrm>
            <a:off x="8760083" y="6600570"/>
            <a:ext cx="1144157" cy="255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66" name="Прямоугольник 465"/>
          <p:cNvSpPr/>
          <p:nvPr userDrawn="1"/>
        </p:nvSpPr>
        <p:spPr bwMode="auto">
          <a:xfrm>
            <a:off x="8763994" y="6594997"/>
            <a:ext cx="381385" cy="257430"/>
          </a:xfrm>
          <a:prstGeom prst="rect">
            <a:avLst/>
          </a:prstGeom>
          <a:solidFill>
            <a:schemeClr val="accent2">
              <a:lumMod val="75000"/>
              <a:alpha val="46000"/>
            </a:schemeClr>
          </a:solidFill>
          <a:ln>
            <a:noFill/>
          </a:ln>
        </p:spPr>
      </p:sp>
      <p:sp>
        <p:nvSpPr>
          <p:cNvPr id="467" name="Прямоугольник 466"/>
          <p:cNvSpPr/>
          <p:nvPr userDrawn="1"/>
        </p:nvSpPr>
        <p:spPr bwMode="auto">
          <a:xfrm>
            <a:off x="9150709" y="6594997"/>
            <a:ext cx="381385" cy="25743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</p:sp>
      <p:sp>
        <p:nvSpPr>
          <p:cNvPr id="468" name="Прямоугольник 467"/>
          <p:cNvSpPr/>
          <p:nvPr userDrawn="1"/>
        </p:nvSpPr>
        <p:spPr bwMode="auto">
          <a:xfrm>
            <a:off x="9521437" y="6597036"/>
            <a:ext cx="381385" cy="257430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>
            <a:noFill/>
          </a:ln>
        </p:spPr>
      </p:sp>
      <p:sp>
        <p:nvSpPr>
          <p:cNvPr id="450" name="Прямоугольник 449"/>
          <p:cNvSpPr/>
          <p:nvPr userDrawn="1"/>
        </p:nvSpPr>
        <p:spPr bwMode="auto">
          <a:xfrm>
            <a:off x="7618378" y="6598214"/>
            <a:ext cx="1144157" cy="255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455" name="Прямоугольник 454"/>
          <p:cNvSpPr/>
          <p:nvPr userDrawn="1"/>
        </p:nvSpPr>
        <p:spPr bwMode="auto">
          <a:xfrm>
            <a:off x="7622289" y="6598214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</p:sp>
      <p:sp>
        <p:nvSpPr>
          <p:cNvPr id="456" name="Прямоугольник 455"/>
          <p:cNvSpPr/>
          <p:nvPr userDrawn="1"/>
        </p:nvSpPr>
        <p:spPr bwMode="auto">
          <a:xfrm>
            <a:off x="8001866" y="6598214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noFill/>
          </a:ln>
        </p:spPr>
      </p:sp>
      <p:sp>
        <p:nvSpPr>
          <p:cNvPr id="457" name="Прямоугольник 456"/>
          <p:cNvSpPr/>
          <p:nvPr userDrawn="1"/>
        </p:nvSpPr>
        <p:spPr bwMode="auto">
          <a:xfrm>
            <a:off x="8382201" y="6598214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439" name="Прямоугольник 438"/>
          <p:cNvSpPr/>
          <p:nvPr userDrawn="1"/>
        </p:nvSpPr>
        <p:spPr bwMode="auto">
          <a:xfrm>
            <a:off x="6477385" y="6598214"/>
            <a:ext cx="1144157" cy="255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44" name="Прямоугольник 443"/>
          <p:cNvSpPr/>
          <p:nvPr userDrawn="1"/>
        </p:nvSpPr>
        <p:spPr bwMode="auto">
          <a:xfrm>
            <a:off x="6481296" y="6598214"/>
            <a:ext cx="381385" cy="257430"/>
          </a:xfrm>
          <a:prstGeom prst="rect">
            <a:avLst/>
          </a:prstGeom>
          <a:solidFill>
            <a:schemeClr val="accent4">
              <a:lumMod val="40000"/>
              <a:lumOff val="60000"/>
              <a:alpha val="3999"/>
            </a:schemeClr>
          </a:solidFill>
          <a:ln>
            <a:noFill/>
          </a:ln>
        </p:spPr>
      </p:sp>
      <p:sp>
        <p:nvSpPr>
          <p:cNvPr id="445" name="Прямоугольник 444"/>
          <p:cNvSpPr/>
          <p:nvPr userDrawn="1"/>
        </p:nvSpPr>
        <p:spPr bwMode="auto">
          <a:xfrm>
            <a:off x="6860871" y="6598214"/>
            <a:ext cx="381385" cy="257430"/>
          </a:xfrm>
          <a:prstGeom prst="rect">
            <a:avLst/>
          </a:prstGeom>
          <a:solidFill>
            <a:schemeClr val="accent4">
              <a:lumMod val="40000"/>
              <a:lumOff val="60000"/>
              <a:alpha val="23000"/>
            </a:schemeClr>
          </a:solidFill>
          <a:ln>
            <a:noFill/>
          </a:ln>
        </p:spPr>
      </p:sp>
      <p:sp>
        <p:nvSpPr>
          <p:cNvPr id="446" name="Прямоугольник 445"/>
          <p:cNvSpPr/>
          <p:nvPr userDrawn="1"/>
        </p:nvSpPr>
        <p:spPr bwMode="auto">
          <a:xfrm>
            <a:off x="7241207" y="6598214"/>
            <a:ext cx="381385" cy="257430"/>
          </a:xfrm>
          <a:prstGeom prst="rect">
            <a:avLst/>
          </a:prstGeom>
          <a:solidFill>
            <a:schemeClr val="accent4">
              <a:lumMod val="20000"/>
              <a:lumOff val="80000"/>
              <a:alpha val="26999"/>
            </a:schemeClr>
          </a:solidFill>
          <a:ln>
            <a:noFill/>
          </a:ln>
        </p:spPr>
      </p:sp>
      <p:sp>
        <p:nvSpPr>
          <p:cNvPr id="423" name="Прямоугольник 422"/>
          <p:cNvSpPr/>
          <p:nvPr userDrawn="1"/>
        </p:nvSpPr>
        <p:spPr bwMode="auto">
          <a:xfrm>
            <a:off x="5330857" y="6599709"/>
            <a:ext cx="1144157" cy="255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428" name="Прямоугольник 427"/>
          <p:cNvSpPr/>
          <p:nvPr userDrawn="1"/>
        </p:nvSpPr>
        <p:spPr bwMode="auto">
          <a:xfrm>
            <a:off x="5334768" y="6599709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22000"/>
            </a:schemeClr>
          </a:solidFill>
          <a:ln>
            <a:noFill/>
          </a:ln>
        </p:spPr>
      </p:sp>
      <p:sp>
        <p:nvSpPr>
          <p:cNvPr id="429" name="Прямоугольник 428"/>
          <p:cNvSpPr/>
          <p:nvPr userDrawn="1"/>
        </p:nvSpPr>
        <p:spPr bwMode="auto">
          <a:xfrm>
            <a:off x="5714343" y="6599709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noFill/>
          </a:ln>
        </p:spPr>
      </p:sp>
      <p:sp>
        <p:nvSpPr>
          <p:cNvPr id="430" name="Прямоугольник 429"/>
          <p:cNvSpPr/>
          <p:nvPr userDrawn="1"/>
        </p:nvSpPr>
        <p:spPr bwMode="auto">
          <a:xfrm>
            <a:off x="6094679" y="6599709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412" name="Прямоугольник 411"/>
          <p:cNvSpPr/>
          <p:nvPr userDrawn="1"/>
        </p:nvSpPr>
        <p:spPr bwMode="auto">
          <a:xfrm>
            <a:off x="4186699" y="6597353"/>
            <a:ext cx="1144157" cy="2550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sp>
      <p:sp>
        <p:nvSpPr>
          <p:cNvPr id="417" name="Прямоугольник 416"/>
          <p:cNvSpPr/>
          <p:nvPr userDrawn="1"/>
        </p:nvSpPr>
        <p:spPr bwMode="auto">
          <a:xfrm>
            <a:off x="4190610" y="6597353"/>
            <a:ext cx="381385" cy="257430"/>
          </a:xfrm>
          <a:prstGeom prst="rect">
            <a:avLst/>
          </a:prstGeom>
          <a:solidFill>
            <a:schemeClr val="accent3">
              <a:lumMod val="20000"/>
              <a:lumOff val="80000"/>
              <a:alpha val="22000"/>
            </a:schemeClr>
          </a:solidFill>
          <a:ln>
            <a:noFill/>
          </a:ln>
        </p:spPr>
      </p:sp>
      <p:sp>
        <p:nvSpPr>
          <p:cNvPr id="418" name="Прямоугольник 417"/>
          <p:cNvSpPr/>
          <p:nvPr userDrawn="1"/>
        </p:nvSpPr>
        <p:spPr bwMode="auto">
          <a:xfrm>
            <a:off x="4570186" y="6597353"/>
            <a:ext cx="381385" cy="257430"/>
          </a:xfrm>
          <a:prstGeom prst="rect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noFill/>
          </a:ln>
        </p:spPr>
      </p:sp>
      <p:sp>
        <p:nvSpPr>
          <p:cNvPr id="419" name="Прямоугольник 418"/>
          <p:cNvSpPr/>
          <p:nvPr userDrawn="1"/>
        </p:nvSpPr>
        <p:spPr bwMode="auto">
          <a:xfrm>
            <a:off x="4950522" y="6597353"/>
            <a:ext cx="381385" cy="25743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</p:sp>
      <p:sp>
        <p:nvSpPr>
          <p:cNvPr id="401" name="Прямоугольник 400"/>
          <p:cNvSpPr/>
          <p:nvPr userDrawn="1"/>
        </p:nvSpPr>
        <p:spPr bwMode="auto">
          <a:xfrm>
            <a:off x="3041491" y="6599709"/>
            <a:ext cx="1144157" cy="255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06" name="Прямоугольник 405"/>
          <p:cNvSpPr/>
          <p:nvPr userDrawn="1"/>
        </p:nvSpPr>
        <p:spPr bwMode="auto">
          <a:xfrm>
            <a:off x="3045402" y="6599709"/>
            <a:ext cx="381385" cy="257430"/>
          </a:xfrm>
          <a:prstGeom prst="rect">
            <a:avLst/>
          </a:prstGeom>
          <a:solidFill>
            <a:schemeClr val="accent2">
              <a:lumMod val="75000"/>
              <a:alpha val="46000"/>
            </a:schemeClr>
          </a:solidFill>
          <a:ln>
            <a:noFill/>
          </a:ln>
        </p:spPr>
      </p:sp>
      <p:sp>
        <p:nvSpPr>
          <p:cNvPr id="407" name="Прямоугольник 406"/>
          <p:cNvSpPr/>
          <p:nvPr userDrawn="1"/>
        </p:nvSpPr>
        <p:spPr bwMode="auto">
          <a:xfrm>
            <a:off x="3424979" y="6599709"/>
            <a:ext cx="381385" cy="257430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</p:sp>
      <p:sp>
        <p:nvSpPr>
          <p:cNvPr id="408" name="Прямоугольник 407"/>
          <p:cNvSpPr/>
          <p:nvPr userDrawn="1"/>
        </p:nvSpPr>
        <p:spPr bwMode="auto">
          <a:xfrm>
            <a:off x="3805314" y="6599709"/>
            <a:ext cx="381385" cy="257430"/>
          </a:xfrm>
          <a:prstGeom prst="rect">
            <a:avLst/>
          </a:prstGeom>
          <a:solidFill>
            <a:schemeClr val="accent2">
              <a:lumMod val="40000"/>
              <a:lumOff val="60000"/>
              <a:alpha val="76000"/>
            </a:schemeClr>
          </a:solidFill>
          <a:ln>
            <a:noFill/>
          </a:ln>
        </p:spPr>
      </p:sp>
      <p:sp>
        <p:nvSpPr>
          <p:cNvPr id="390" name="Прямоугольник 389"/>
          <p:cNvSpPr/>
          <p:nvPr userDrawn="1"/>
        </p:nvSpPr>
        <p:spPr bwMode="auto">
          <a:xfrm>
            <a:off x="1899786" y="6597353"/>
            <a:ext cx="1144157" cy="255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395" name="Прямоугольник 394"/>
          <p:cNvSpPr/>
          <p:nvPr userDrawn="1"/>
        </p:nvSpPr>
        <p:spPr bwMode="auto">
          <a:xfrm>
            <a:off x="1903697" y="6597353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</a:ln>
        </p:spPr>
      </p:sp>
      <p:sp>
        <p:nvSpPr>
          <p:cNvPr id="396" name="Прямоугольник 395"/>
          <p:cNvSpPr/>
          <p:nvPr userDrawn="1"/>
        </p:nvSpPr>
        <p:spPr bwMode="auto">
          <a:xfrm>
            <a:off x="2283274" y="6597353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noFill/>
          </a:ln>
        </p:spPr>
      </p:sp>
      <p:sp>
        <p:nvSpPr>
          <p:cNvPr id="397" name="Прямоугольник 396"/>
          <p:cNvSpPr/>
          <p:nvPr userDrawn="1"/>
        </p:nvSpPr>
        <p:spPr bwMode="auto">
          <a:xfrm>
            <a:off x="2663610" y="6597353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379" name="Прямоугольник 378"/>
          <p:cNvSpPr/>
          <p:nvPr userDrawn="1"/>
        </p:nvSpPr>
        <p:spPr bwMode="auto">
          <a:xfrm>
            <a:off x="758793" y="6597353"/>
            <a:ext cx="1144157" cy="2574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384" name="Прямоугольник 383"/>
          <p:cNvSpPr/>
          <p:nvPr userDrawn="1"/>
        </p:nvSpPr>
        <p:spPr bwMode="auto">
          <a:xfrm>
            <a:off x="762703" y="6597353"/>
            <a:ext cx="381385" cy="257430"/>
          </a:xfrm>
          <a:prstGeom prst="rect">
            <a:avLst/>
          </a:prstGeom>
          <a:solidFill>
            <a:schemeClr val="accent4">
              <a:lumMod val="40000"/>
              <a:lumOff val="60000"/>
              <a:alpha val="3999"/>
            </a:schemeClr>
          </a:solidFill>
          <a:ln>
            <a:noFill/>
          </a:ln>
        </p:spPr>
      </p:sp>
      <p:sp>
        <p:nvSpPr>
          <p:cNvPr id="385" name="Прямоугольник 384"/>
          <p:cNvSpPr/>
          <p:nvPr userDrawn="1"/>
        </p:nvSpPr>
        <p:spPr bwMode="auto">
          <a:xfrm>
            <a:off x="1142281" y="6597353"/>
            <a:ext cx="381385" cy="257430"/>
          </a:xfrm>
          <a:prstGeom prst="rect">
            <a:avLst/>
          </a:prstGeom>
          <a:solidFill>
            <a:schemeClr val="accent4">
              <a:lumMod val="40000"/>
              <a:lumOff val="60000"/>
              <a:alpha val="23000"/>
            </a:schemeClr>
          </a:solidFill>
          <a:ln>
            <a:noFill/>
          </a:ln>
        </p:spPr>
      </p:sp>
      <p:sp>
        <p:nvSpPr>
          <p:cNvPr id="386" name="Прямоугольник 385"/>
          <p:cNvSpPr/>
          <p:nvPr userDrawn="1"/>
        </p:nvSpPr>
        <p:spPr bwMode="auto">
          <a:xfrm>
            <a:off x="1522615" y="6597353"/>
            <a:ext cx="381385" cy="257430"/>
          </a:xfrm>
          <a:prstGeom prst="rect">
            <a:avLst/>
          </a:prstGeom>
          <a:solidFill>
            <a:schemeClr val="accent4">
              <a:lumMod val="20000"/>
              <a:lumOff val="80000"/>
              <a:alpha val="26999"/>
            </a:schemeClr>
          </a:solidFill>
          <a:ln>
            <a:noFill/>
          </a:ln>
        </p:spPr>
      </p:sp>
      <p:sp>
        <p:nvSpPr>
          <p:cNvPr id="366" name="Прямоугольник 365"/>
          <p:cNvSpPr/>
          <p:nvPr userDrawn="1"/>
        </p:nvSpPr>
        <p:spPr bwMode="auto">
          <a:xfrm>
            <a:off x="-1" y="6599851"/>
            <a:ext cx="765171" cy="2549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70" name="Прямоугольник 369"/>
          <p:cNvSpPr/>
          <p:nvPr userDrawn="1"/>
        </p:nvSpPr>
        <p:spPr bwMode="auto">
          <a:xfrm>
            <a:off x="4502" y="6599853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noFill/>
          </a:ln>
        </p:spPr>
      </p:sp>
      <p:sp>
        <p:nvSpPr>
          <p:cNvPr id="371" name="Прямоугольник 370"/>
          <p:cNvSpPr/>
          <p:nvPr userDrawn="1"/>
        </p:nvSpPr>
        <p:spPr bwMode="auto">
          <a:xfrm>
            <a:off x="384838" y="6599853"/>
            <a:ext cx="381385" cy="25743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3" name="Текст 2"/>
          <p:cNvSpPr>
            <a:spLocks noGrp="1"/>
          </p:cNvSpPr>
          <p:nvPr userDrawn="1">
            <p:ph type="body" idx="1"/>
          </p:nvPr>
        </p:nvSpPr>
        <p:spPr bwMode="auto">
          <a:xfrm>
            <a:off x="609599" y="1340767"/>
            <a:ext cx="10972800" cy="4608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2676487" y="220639"/>
            <a:ext cx="6750078" cy="85612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54" name="Номер слайда 5"/>
          <p:cNvSpPr>
            <a:spLocks noGrp="1"/>
          </p:cNvSpPr>
          <p:nvPr userDrawn="1">
            <p:ph type="sldNum" sz="quarter" idx="4"/>
          </p:nvPr>
        </p:nvSpPr>
        <p:spPr bwMode="auto">
          <a:xfrm>
            <a:off x="5190395" y="6132835"/>
            <a:ext cx="952634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1974DF9-AD47-4691-BA21-BBFCE3637A9A}" type="slidenum">
              <a:rPr lang="en-US"/>
              <a:t>‹#›</a:t>
            </a:fld>
            <a:endParaRPr lang="en-US"/>
          </a:p>
        </p:txBody>
      </p:sp>
      <p:sp>
        <p:nvSpPr>
          <p:cNvPr id="151" name="Дата 3"/>
          <p:cNvSpPr>
            <a:spLocks noGrp="1"/>
          </p:cNvSpPr>
          <p:nvPr userDrawn="1">
            <p:ph type="dt" sz="half" idx="2"/>
          </p:nvPr>
        </p:nvSpPr>
        <p:spPr bwMode="auto">
          <a:xfrm>
            <a:off x="607261" y="610950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05.12.2022</a:t>
            </a:fld>
            <a:endParaRPr lang="ru-RU"/>
          </a:p>
        </p:txBody>
      </p:sp>
      <p:sp>
        <p:nvSpPr>
          <p:cNvPr id="152" name="Нижний колонтитул 4"/>
          <p:cNvSpPr>
            <a:spLocks noGrp="1"/>
          </p:cNvSpPr>
          <p:nvPr userDrawn="1">
            <p:ph type="ftr" sz="quarter" idx="3"/>
          </p:nvPr>
        </p:nvSpPr>
        <p:spPr bwMode="auto">
          <a:xfrm>
            <a:off x="7758885" y="6132835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3200" b="1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070367" y="1844825"/>
            <a:ext cx="9994346" cy="244827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/>
                <a:cs typeface="Times New Roman"/>
              </a:rPr>
              <a:t>Творческая деятельность как инструмент коммуникации (из опыта </a:t>
            </a:r>
            <a:r>
              <a:rPr lang="ru-RU" dirty="0" smtClean="0">
                <a:solidFill>
                  <a:schemeClr val="tx2"/>
                </a:solidFill>
                <a:latin typeface="Times New Roman"/>
                <a:cs typeface="Times New Roman"/>
              </a:rPr>
              <a:t>работы со </a:t>
            </a:r>
            <a:r>
              <a:rPr lang="ru-RU" dirty="0" smtClean="0">
                <a:solidFill>
                  <a:schemeClr val="tx2"/>
                </a:solidFill>
                <a:latin typeface="Times New Roman"/>
                <a:cs typeface="Times New Roman"/>
              </a:rPr>
              <a:t>слабовидящим обучающимся в «Студии игры на электронных музыкальных инструментах»)</a:t>
            </a:r>
            <a:endParaRPr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87489" y="4869160"/>
            <a:ext cx="8637638" cy="108012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Фатьянова Елена Алексеевна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педагог дополнительного образования 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СПб ГБ ПОУ «Колледж «Звёздный»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220639"/>
            <a:ext cx="10657184" cy="85612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Семинары по истории 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электронных музыкальных инструментов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2022\ОДО\доклад\семинары по истории ЭМИ\IMG20201215184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3" y="1268760"/>
            <a:ext cx="67207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2022\ОДО\доклад\семинары по истории ЭМИ\IMG20201215184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148" y="1268760"/>
            <a:ext cx="6769091" cy="507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30327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220639"/>
            <a:ext cx="12192000" cy="133615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ru-RU" sz="2300" dirty="0" smtClean="0">
                <a:solidFill>
                  <a:schemeClr val="tx2"/>
                </a:solidFill>
                <a:latin typeface="Times New Roman"/>
                <a:cs typeface="Times New Roman"/>
              </a:rPr>
              <a:t>Всероссийская олимпиада по музыкальной информатике </a:t>
            </a:r>
            <a:br>
              <a:rPr lang="ru-RU" sz="2300" dirty="0" smtClean="0">
                <a:solidFill>
                  <a:schemeClr val="tx2"/>
                </a:solidFill>
                <a:latin typeface="Times New Roman"/>
                <a:cs typeface="Times New Roman"/>
              </a:rPr>
            </a:br>
            <a:r>
              <a:rPr lang="ru-RU" sz="2300" dirty="0" smtClean="0">
                <a:solidFill>
                  <a:schemeClr val="tx2"/>
                </a:solidFill>
                <a:latin typeface="Times New Roman"/>
                <a:cs typeface="Times New Roman"/>
              </a:rPr>
              <a:t>для студентов образовательных учреждений среднего профессионального образования </a:t>
            </a:r>
            <a:br>
              <a:rPr lang="ru-RU" sz="2300" dirty="0" smtClean="0">
                <a:solidFill>
                  <a:schemeClr val="tx2"/>
                </a:solidFill>
                <a:latin typeface="Times New Roman"/>
                <a:cs typeface="Times New Roman"/>
              </a:rPr>
            </a:br>
            <a:r>
              <a:rPr lang="ru-RU" sz="2300" dirty="0" smtClean="0">
                <a:solidFill>
                  <a:schemeClr val="tx2"/>
                </a:solidFill>
                <a:latin typeface="Times New Roman"/>
                <a:cs typeface="Times New Roman"/>
              </a:rPr>
              <a:t>в Санкт-Петербургской  государственной консерватории им. Н.А. Римского-Корсакова</a:t>
            </a:r>
            <a:endParaRPr sz="2300" b="1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62" y="1556792"/>
            <a:ext cx="793528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3" y="1556792"/>
            <a:ext cx="785676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2523960" name="Заголовок 1"/>
          <p:cNvSpPr>
            <a:spLocks noGrp="1"/>
          </p:cNvSpPr>
          <p:nvPr>
            <p:ph type="title"/>
          </p:nvPr>
        </p:nvSpPr>
        <p:spPr bwMode="auto">
          <a:xfrm>
            <a:off x="119336" y="220639"/>
            <a:ext cx="11953328" cy="11921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200" dirty="0">
                <a:solidFill>
                  <a:schemeClr val="tx2"/>
                </a:solidFill>
                <a:latin typeface="Times New Roman"/>
                <a:cs typeface="Times New Roman"/>
              </a:rPr>
              <a:t>Всероссийская олимпиада по музыкальной информатике </a:t>
            </a:r>
            <a:br>
              <a:rPr lang="ru-RU" sz="2200" dirty="0">
                <a:solidFill>
                  <a:schemeClr val="tx2"/>
                </a:solidFill>
                <a:latin typeface="Times New Roman"/>
                <a:cs typeface="Times New Roman"/>
              </a:rPr>
            </a:br>
            <a:r>
              <a:rPr lang="ru-RU" sz="2200" dirty="0">
                <a:solidFill>
                  <a:schemeClr val="tx2"/>
                </a:solidFill>
                <a:latin typeface="Times New Roman"/>
                <a:cs typeface="Times New Roman"/>
              </a:rPr>
              <a:t>для студентов образовательных учреждений среднего профессионального </a:t>
            </a:r>
            <a:r>
              <a:rPr lang="ru-RU" sz="2200" dirty="0" smtClean="0">
                <a:solidFill>
                  <a:schemeClr val="tx2"/>
                </a:solidFill>
                <a:latin typeface="Times New Roman"/>
                <a:cs typeface="Times New Roman"/>
              </a:rPr>
              <a:t>образования</a:t>
            </a:r>
            <a:br>
              <a:rPr lang="ru-RU" sz="2200" dirty="0" smtClean="0">
                <a:solidFill>
                  <a:schemeClr val="tx2"/>
                </a:solidFill>
                <a:latin typeface="Times New Roman"/>
                <a:cs typeface="Times New Roman"/>
              </a:rPr>
            </a:br>
            <a:r>
              <a:rPr lang="ru-RU" sz="2200" dirty="0" smtClean="0">
                <a:solidFill>
                  <a:schemeClr val="tx2"/>
                </a:solidFill>
                <a:latin typeface="Times New Roman"/>
                <a:cs typeface="Times New Roman"/>
              </a:rPr>
              <a:t> в </a:t>
            </a:r>
            <a:r>
              <a:rPr lang="ru-RU" sz="2200" dirty="0">
                <a:solidFill>
                  <a:schemeClr val="tx2"/>
                </a:solidFill>
                <a:latin typeface="Times New Roman"/>
                <a:cs typeface="Times New Roman"/>
              </a:rPr>
              <a:t>Санкт-Петербургской  государственной консерватории им. Н.А. Римского-Корсакова</a:t>
            </a:r>
            <a:endParaRPr sz="22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54714"/>
            <a:ext cx="3672408" cy="519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E:\2022\ОДО\доклад\музыкальная информатика\IMG_1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484784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2523960" name="Заголовок 1"/>
          <p:cNvSpPr>
            <a:spLocks noGrp="1"/>
          </p:cNvSpPr>
          <p:nvPr>
            <p:ph type="title"/>
          </p:nvPr>
        </p:nvSpPr>
        <p:spPr bwMode="auto">
          <a:xfrm>
            <a:off x="119336" y="220639"/>
            <a:ext cx="11953328" cy="11921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200" dirty="0">
                <a:solidFill>
                  <a:schemeClr val="tx2"/>
                </a:solidFill>
                <a:latin typeface="Times New Roman"/>
                <a:cs typeface="Times New Roman"/>
              </a:rPr>
              <a:t>Всероссийская олимпиада по музыкальной информатике </a:t>
            </a:r>
            <a:br>
              <a:rPr lang="ru-RU" sz="2200" dirty="0">
                <a:solidFill>
                  <a:schemeClr val="tx2"/>
                </a:solidFill>
                <a:latin typeface="Times New Roman"/>
                <a:cs typeface="Times New Roman"/>
              </a:rPr>
            </a:br>
            <a:r>
              <a:rPr lang="ru-RU" sz="2200" dirty="0">
                <a:solidFill>
                  <a:schemeClr val="tx2"/>
                </a:solidFill>
                <a:latin typeface="Times New Roman"/>
                <a:cs typeface="Times New Roman"/>
              </a:rPr>
              <a:t>для студентов образовательных учреждений среднего профессионального </a:t>
            </a:r>
            <a:r>
              <a:rPr lang="ru-RU" sz="2200" dirty="0" smtClean="0">
                <a:solidFill>
                  <a:schemeClr val="tx2"/>
                </a:solidFill>
                <a:latin typeface="Times New Roman"/>
                <a:cs typeface="Times New Roman"/>
              </a:rPr>
              <a:t>образования</a:t>
            </a:r>
            <a:br>
              <a:rPr lang="ru-RU" sz="2200" dirty="0" smtClean="0">
                <a:solidFill>
                  <a:schemeClr val="tx2"/>
                </a:solidFill>
                <a:latin typeface="Times New Roman"/>
                <a:cs typeface="Times New Roman"/>
              </a:rPr>
            </a:br>
            <a:r>
              <a:rPr lang="ru-RU" sz="2200" dirty="0" smtClean="0">
                <a:solidFill>
                  <a:schemeClr val="tx2"/>
                </a:solidFill>
                <a:latin typeface="Times New Roman"/>
                <a:cs typeface="Times New Roman"/>
              </a:rPr>
              <a:t> в </a:t>
            </a:r>
            <a:r>
              <a:rPr lang="ru-RU" sz="2200" dirty="0">
                <a:solidFill>
                  <a:schemeClr val="tx2"/>
                </a:solidFill>
                <a:latin typeface="Times New Roman"/>
                <a:cs typeface="Times New Roman"/>
              </a:rPr>
              <a:t>Санкт-Петербургской  государственной консерватории им. Н.А. Римского-Корсакова</a:t>
            </a:r>
            <a:endParaRPr sz="22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6146" name="Picture 2" descr="E:\2022\ОДО\доклад\музыкальная информатика\IMG_0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1" y="1737320"/>
            <a:ext cx="6168009" cy="46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599" y="1340767"/>
            <a:ext cx="8726761" cy="35283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E:\2022\ОДО\доклад\музыкальная информатика\IMG_09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159" y="1737320"/>
            <a:ext cx="6207150" cy="46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Стипендия Правительства</a:t>
            </a:r>
            <a:br>
              <a:rPr lang="ru-RU" dirty="0" smtClean="0"/>
            </a:br>
            <a:r>
              <a:rPr lang="ru-RU" dirty="0" smtClean="0"/>
              <a:t> Санкт-Петербурга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2022\ОДО\доклад\Премия правительства\-XDiNjeUGf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19811"/>
            <a:ext cx="3733696" cy="5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2022\ОДО\доклад\Премия правительства\IMG_2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219811"/>
            <a:ext cx="7536171" cy="5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20639"/>
            <a:ext cx="11305255" cy="8561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Международный конкурс творчества</a:t>
            </a:r>
            <a:br>
              <a:rPr lang="ru-RU" dirty="0" smtClean="0"/>
            </a:br>
            <a:r>
              <a:rPr lang="ru-RU" dirty="0" smtClean="0"/>
              <a:t> «Музыка и электроника» г. Москва, 2022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2022\ОДО\доклад\Конкурс Музыка и электроник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5" y="1267785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22\ОДО\доклад\Конкурс Музыка и электроника\img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974" y="1124744"/>
            <a:ext cx="3633649" cy="538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20639"/>
            <a:ext cx="11305255" cy="8561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Международный конкурс творчества</a:t>
            </a:r>
            <a:br>
              <a:rPr lang="ru-RU" dirty="0" smtClean="0"/>
            </a:br>
            <a:r>
              <a:rPr lang="ru-RU" dirty="0" smtClean="0"/>
              <a:t> «Музыка и электроника» г. Москва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2022\ОДО\доклад\Конкурс Музыка и электроника\img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196752"/>
            <a:ext cx="3694923" cy="53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022\ОДО\доклад\Конкурс Музыка и электроника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90713"/>
            <a:ext cx="6865584" cy="51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20639"/>
            <a:ext cx="11305255" cy="8561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Международный конкурс творчества</a:t>
            </a:r>
            <a:br>
              <a:rPr lang="ru-RU" dirty="0" smtClean="0"/>
            </a:br>
            <a:r>
              <a:rPr lang="ru-RU" dirty="0" smtClean="0"/>
              <a:t> «Музыка и электроника» г. Москва</a:t>
            </a:r>
            <a:endParaRPr lang="ru-RU" dirty="0"/>
          </a:p>
        </p:txBody>
      </p:sp>
      <p:pic>
        <p:nvPicPr>
          <p:cNvPr id="4098" name="Picture 2" descr="E:\2022\ОДО\доклад\Конкурс Музыка и электроника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6312024" cy="466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2022\ОДО\доклад\Конкурс Музыка и электроника\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29" y="1340768"/>
            <a:ext cx="6137603" cy="46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20639"/>
            <a:ext cx="11305255" cy="8561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Международный конкурс творчества</a:t>
            </a:r>
            <a:br>
              <a:rPr lang="ru-RU" dirty="0" smtClean="0"/>
            </a:br>
            <a:r>
              <a:rPr lang="ru-RU" dirty="0" smtClean="0"/>
              <a:t> «Музыка и электроника» г. Москва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E:\2022\ОДО\доклад\Конкурс Музыка и электрони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124744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0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2022\ОДО\доклад\n9sfOU-GbU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7"/>
            <a:ext cx="12192113" cy="68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Фотокамера смартфона</a:t>
            </a:r>
            <a:endParaRPr lang="ru-RU" dirty="0"/>
          </a:p>
        </p:txBody>
      </p:sp>
      <p:pic>
        <p:nvPicPr>
          <p:cNvPr id="4" name="Picture 2" descr="E:\2022\ОДО\доклад\фото\IMG_2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821" y="1268760"/>
            <a:ext cx="6442856" cy="48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:\2022\ОДО\доклад\фото\IMG_2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720" y="1272806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7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2022\ОДО\доклад\P519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593" cy="69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3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Новогодний концерт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2022\ОДО\доклад\новогодний концерт 2021\Оркестр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7" y="1916831"/>
            <a:ext cx="5894791" cy="419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2022\ОДО\доклад\новогодний концерт 2021\Новогодний концер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580" y="1916832"/>
            <a:ext cx="6493420" cy="41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7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 электронной музыки </a:t>
            </a:r>
            <a:endParaRPr lang="ru-RU" dirty="0"/>
          </a:p>
        </p:txBody>
      </p:sp>
      <p:pic>
        <p:nvPicPr>
          <p:cNvPr id="7170" name="Picture 2" descr="E:\2022\ОДО\доклад\концерт электронной музыки 2022\IMG_0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47" y="1844823"/>
            <a:ext cx="6527120" cy="410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2022\ОДО\доклад\концерт электронной музыки 2022\IMG_0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4294"/>
            <a:ext cx="5832647" cy="41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6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070367" y="1844825"/>
            <a:ext cx="9994346" cy="244827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/>
                <a:cs typeface="Times New Roman"/>
              </a:rPr>
              <a:t>Творческая деятельность как инструмент коммуникации (из </a:t>
            </a:r>
            <a:r>
              <a:rPr lang="ru-RU" smtClean="0">
                <a:solidFill>
                  <a:schemeClr val="tx2"/>
                </a:solidFill>
                <a:latin typeface="Times New Roman"/>
                <a:cs typeface="Times New Roman"/>
              </a:rPr>
              <a:t>опыта </a:t>
            </a:r>
            <a:r>
              <a:rPr lang="ru-RU" smtClean="0">
                <a:solidFill>
                  <a:schemeClr val="tx2"/>
                </a:solidFill>
                <a:latin typeface="Times New Roman"/>
                <a:cs typeface="Times New Roman"/>
              </a:rPr>
              <a:t>работы со </a:t>
            </a:r>
            <a:r>
              <a:rPr lang="ru-RU" dirty="0" smtClean="0">
                <a:solidFill>
                  <a:schemeClr val="tx2"/>
                </a:solidFill>
                <a:latin typeface="Times New Roman"/>
                <a:cs typeface="Times New Roman"/>
              </a:rPr>
              <a:t>слабовидящим обучающимся в «Студии игры на электронных музыкальных инструментах»)</a:t>
            </a:r>
            <a:endParaRPr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87489" y="4869160"/>
            <a:ext cx="8637638" cy="108012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Фатьянова Елена Алексеевна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 педагог дополнительного образования </a:t>
            </a:r>
          </a:p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</a:rPr>
              <a:t>СПб ГБ ПОУ «Колледж «Звёздный»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Экранная лупа</a:t>
            </a:r>
            <a:endParaRPr lang="ru-RU" dirty="0"/>
          </a:p>
        </p:txBody>
      </p:sp>
      <p:pic>
        <p:nvPicPr>
          <p:cNvPr id="4" name="Picture 2" descr="C:\Users\User\Desktop\ОВЗ\для презентации экранная луп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3" y="2609528"/>
            <a:ext cx="59824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ОВЗ\для презентации экранная лупа картинк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60648"/>
            <a:ext cx="2448272" cy="25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2022\ОДО\доклад\фото\IMG_2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24" y="1042776"/>
            <a:ext cx="7440826" cy="55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ОВЗ\для презентации экранный диктор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830047"/>
            <a:ext cx="4320480" cy="578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ОВЗ\для презентации - экранный диктор картин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998164"/>
            <a:ext cx="5087888" cy="339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2022\ОДО\доклад\фото\Ao-0MDqpiD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97" y="1999723"/>
            <a:ext cx="3646527" cy="339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4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220639"/>
            <a:ext cx="9937103" cy="856127"/>
          </a:xfrm>
        </p:spPr>
        <p:txBody>
          <a:bodyPr>
            <a:normAutofit/>
          </a:bodyPr>
          <a:lstStyle/>
          <a:p>
            <a:r>
              <a:rPr lang="ru-RU" dirty="0" smtClean="0"/>
              <a:t>Биомеханика движений исполнителя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E:\2022\ОДО\доклад\БИОМЕХАНИ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268760"/>
            <a:ext cx="9279508" cy="524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Региональный конкурс «Цифровые горизонты»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2022\ОДО\доклад\соли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34" y="1358480"/>
            <a:ext cx="8589266" cy="493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2022\ОДО\доклад\дипломы\Artamonov_Regionalny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480"/>
            <a:ext cx="3563496" cy="504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20639"/>
            <a:ext cx="11377263" cy="856127"/>
          </a:xfrm>
        </p:spPr>
        <p:txBody>
          <a:bodyPr>
            <a:normAutofit fontScale="90000"/>
          </a:bodyPr>
          <a:lstStyle/>
          <a:p>
            <a:r>
              <a:rPr lang="ru-RU" dirty="0"/>
              <a:t>Международный конкурс творчества</a:t>
            </a:r>
            <a:br>
              <a:rPr lang="ru-RU" dirty="0"/>
            </a:br>
            <a:r>
              <a:rPr lang="ru-RU" dirty="0"/>
              <a:t> «Музыка и электроника» </a:t>
            </a:r>
            <a:r>
              <a:rPr lang="ru-RU" dirty="0" smtClean="0"/>
              <a:t>2020, 2021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E:\2022\ОДО\доклад\концерт электронной музыки 2022\IMG_9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46" y="1916832"/>
            <a:ext cx="5791560" cy="386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2022\ОДО\доклад\дипломы\Фатьянова-dip-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5"/>
            <a:ext cx="3607293" cy="510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2022\ОДО\доклад\дипломы\АРТАМОНОВ 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427" y="1412776"/>
            <a:ext cx="3611388" cy="510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434225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/>
                <a:cs typeface="Times New Roman"/>
              </a:rPr>
              <a:t>Конференции, мастер-классы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User\Downloads\Artamonov_konferentsia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052736"/>
            <a:ext cx="3934250" cy="55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Конференция 29.08.2021\Артамонов\lRuGpHM6gh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1562499"/>
            <a:ext cx="8081962" cy="45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5022505" name="Заголовок 1"/>
          <p:cNvSpPr>
            <a:spLocks noGrp="1"/>
          </p:cNvSpPr>
          <p:nvPr>
            <p:ph type="title"/>
          </p:nvPr>
        </p:nvSpPr>
        <p:spPr bwMode="auto">
          <a:xfrm>
            <a:off x="1847528" y="220639"/>
            <a:ext cx="8496943" cy="8561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/>
                <a:cs typeface="Times New Roman"/>
              </a:rPr>
              <a:t>Семинар по творчеству  Э.Н. Артемьева</a:t>
            </a:r>
            <a:endParaRPr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1027" name="Picture 3" descr="E:\2022\ОДО\доклад\Семинар по Артемьеву\IMG_1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1196752"/>
            <a:ext cx="676630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2022\ОДО\доклад\Семинар по Артемьеву\IMG_1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201564"/>
            <a:ext cx="69127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2022\ОДО\доклад\Семинар по Артемьеву\2x4j1pqMaw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89" y="1194509"/>
            <a:ext cx="3689096" cy="526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c">
  <a:themeElements>
    <a:clrScheme name="Paper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Color">
        <a:dk1>
          <a:srgbClr val="0F243E"/>
        </a:dk1>
        <a:lt1>
          <a:sysClr val="window" lastClr="FFFFFF"/>
        </a:lt1>
        <a:dk2>
          <a:srgbClr val="1F497D"/>
        </a:dk2>
        <a:lt2>
          <a:srgbClr val="EEECE1"/>
        </a:lt2>
        <a:accent1>
          <a:srgbClr val="0000FF"/>
        </a:accent1>
        <a:accent2>
          <a:srgbClr val="FE19FF"/>
        </a:accent2>
        <a:accent3>
          <a:srgbClr val="00B050"/>
        </a:accent3>
        <a:accent4>
          <a:srgbClr val="FF0000"/>
        </a:accent4>
        <a:accent5>
          <a:srgbClr val="4BACC6"/>
        </a:accent5>
        <a:accent6>
          <a:srgbClr val="FFFF00"/>
        </a:accent6>
        <a:hlink>
          <a:srgbClr val="548DD4"/>
        </a:hlink>
        <a:folHlink>
          <a:srgbClr val="FE19FF"/>
        </a:folHlink>
      </a:clrScheme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137</Words>
  <Application>Microsoft Office PowerPoint</Application>
  <DocSecurity>0</DocSecurity>
  <PresentationFormat>Произвольный</PresentationFormat>
  <Paragraphs>29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Basic</vt:lpstr>
      <vt:lpstr>Творческая деятельность как инструмент коммуникации (из опыта работы со слабовидящим обучающимся в «Студии игры на электронных музыкальных инструментах»)</vt:lpstr>
      <vt:lpstr>Фотокамера смартфона</vt:lpstr>
      <vt:lpstr>Экранная лупа</vt:lpstr>
      <vt:lpstr>Презентация PowerPoint</vt:lpstr>
      <vt:lpstr>Биомеханика движений исполнителя</vt:lpstr>
      <vt:lpstr>Региональный конкурс «Цифровые горизонты» </vt:lpstr>
      <vt:lpstr>Международный конкурс творчества  «Музыка и электроника» 2020, 2021</vt:lpstr>
      <vt:lpstr>Конференции, мастер-классы</vt:lpstr>
      <vt:lpstr>Семинар по творчеству  Э.Н. Артемьева</vt:lpstr>
      <vt:lpstr>Семинары по истории  электронных музыкальных инструментов</vt:lpstr>
      <vt:lpstr>Всероссийская олимпиада по музыкальной информатике  для студентов образовательных учреждений среднего профессионального образования  в Санкт-Петербургской  государственной консерватории им. Н.А. Римского-Корсакова</vt:lpstr>
      <vt:lpstr>Всероссийская олимпиада по музыкальной информатике  для студентов образовательных учреждений среднего профессионального образования  в Санкт-Петербургской  государственной консерватории им. Н.А. Римского-Корсакова</vt:lpstr>
      <vt:lpstr>Всероссийская олимпиада по музыкальной информатике  для студентов образовательных учреждений среднего профессионального образования  в Санкт-Петербургской  государственной консерватории им. Н.А. Римского-Корсакова</vt:lpstr>
      <vt:lpstr>Стипендия Правительства  Санкт-Петербурга</vt:lpstr>
      <vt:lpstr>Международный конкурс творчества  «Музыка и электроника» г. Москва, 2022</vt:lpstr>
      <vt:lpstr>Международный конкурс творчества  «Музыка и электроника» г. Москва</vt:lpstr>
      <vt:lpstr>Международный конкурс творчества  «Музыка и электроника» г. Москва</vt:lpstr>
      <vt:lpstr>Международный конкурс творчества  «Музыка и электроника» г. Москва</vt:lpstr>
      <vt:lpstr>Презентация PowerPoint</vt:lpstr>
      <vt:lpstr>Презентация PowerPoint</vt:lpstr>
      <vt:lpstr>Новогодний концерт</vt:lpstr>
      <vt:lpstr>Концерт электронной музыки </vt:lpstr>
      <vt:lpstr>Творческая деятельность как инструмент коммуникации (из опыта работы со слабовидящим обучающимся в «Студии игры на электронных музыкальных инструментах»)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деятельность как инструмент коммуникации (из опыта со слабовидящим обучающимся в «Студии игры на электронных музыкальных инструментах»)</dc:title>
  <dc:creator>User</dc:creator>
  <cp:lastModifiedBy>User</cp:lastModifiedBy>
  <cp:revision>67</cp:revision>
  <dcterms:created xsi:type="dcterms:W3CDTF">2012-12-03T06:56:55Z</dcterms:created>
  <dcterms:modified xsi:type="dcterms:W3CDTF">2022-12-04T22:12:25Z</dcterms:modified>
  <dc:identifier/>
  <dc:language/>
  <cp:version/>
</cp:coreProperties>
</file>