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157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9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4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2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8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0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7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0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3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5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6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05A6-E392-466D-9C96-7E4885EEBF3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88AC-88A8-4D51-894C-C649B1C5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Развитие регистра доноров костного мозга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4" b="96881" l="0" r="98774">
                        <a14:foregroundMark x1="26762" y1="81676" x2="26762" y2="81676"/>
                        <a14:foregroundMark x1="14913" y1="58090" x2="14913" y2="58090"/>
                        <a14:foregroundMark x1="17365" y1="60429" x2="17365" y2="60429"/>
                        <a14:foregroundMark x1="24821" y1="60429" x2="24821" y2="60429"/>
                        <a14:foregroundMark x1="29928" y1="59844" x2="29928" y2="59844"/>
                        <a14:foregroundMark x1="35138" y1="61014" x2="35138" y2="61014"/>
                        <a14:foregroundMark x1="39837" y1="61014" x2="39837" y2="61014"/>
                        <a14:foregroundMark x1="46476" y1="59064" x2="46476" y2="59064"/>
                        <a14:foregroundMark x1="49234" y1="49708" x2="49234" y2="49708"/>
                        <a14:foregroundMark x1="54852" y1="61988" x2="54852" y2="61988"/>
                        <a14:foregroundMark x1="59857" y1="60429" x2="59857" y2="60429"/>
                        <a14:foregroundMark x1="67109" y1="60429" x2="67109" y2="60429"/>
                        <a14:foregroundMark x1="73340" y1="62183" x2="73340" y2="62183"/>
                        <a14:foregroundMark x1="78243" y1="62183" x2="78243" y2="62183"/>
                        <a14:foregroundMark x1="85700" y1="57700" x2="85700" y2="57700"/>
                        <a14:foregroundMark x1="88968" y1="58090" x2="88968" y2="58090"/>
                        <a14:foregroundMark x1="94382" y1="59844" x2="94382" y2="59844"/>
                        <a14:backgroundMark x1="68641" y1="63743" x2="68641" y2="63743"/>
                        <a14:backgroundMark x1="90909" y1="63743" x2="90909" y2="63743"/>
                        <a14:backgroundMark x1="31359" y1="57505" x2="31359" y2="575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8457" y="192461"/>
            <a:ext cx="7515085" cy="39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9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6698" y="4227899"/>
            <a:ext cx="6893442" cy="165576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Андронов Виктор Владимирович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Руководитель благотворительного фонда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4" b="96881" l="0" r="98774">
                        <a14:foregroundMark x1="26762" y1="81676" x2="26762" y2="81676"/>
                        <a14:foregroundMark x1="14913" y1="58090" x2="14913" y2="58090"/>
                        <a14:foregroundMark x1="17365" y1="60429" x2="17365" y2="60429"/>
                        <a14:foregroundMark x1="24821" y1="60429" x2="24821" y2="60429"/>
                        <a14:foregroundMark x1="29928" y1="59844" x2="29928" y2="59844"/>
                        <a14:foregroundMark x1="35138" y1="61014" x2="35138" y2="61014"/>
                        <a14:foregroundMark x1="39837" y1="61014" x2="39837" y2="61014"/>
                        <a14:foregroundMark x1="46476" y1="59064" x2="46476" y2="59064"/>
                        <a14:foregroundMark x1="49234" y1="49708" x2="49234" y2="49708"/>
                        <a14:foregroundMark x1="54852" y1="61988" x2="54852" y2="61988"/>
                        <a14:foregroundMark x1="59857" y1="60429" x2="59857" y2="60429"/>
                        <a14:foregroundMark x1="67109" y1="60429" x2="67109" y2="60429"/>
                        <a14:foregroundMark x1="73340" y1="62183" x2="73340" y2="62183"/>
                        <a14:foregroundMark x1="78243" y1="62183" x2="78243" y2="62183"/>
                        <a14:foregroundMark x1="85700" y1="57700" x2="85700" y2="57700"/>
                        <a14:foregroundMark x1="88968" y1="58090" x2="88968" y2="58090"/>
                        <a14:foregroundMark x1="94382" y1="59844" x2="94382" y2="59844"/>
                        <a14:backgroundMark x1="68641" y1="63743" x2="68641" y2="63743"/>
                        <a14:backgroundMark x1="90909" y1="63743" x2="90909" y2="63743"/>
                        <a14:backgroundMark x1="31359" y1="57505" x2="31359" y2="575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660293"/>
            <a:ext cx="5030112" cy="2646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153" y="375795"/>
            <a:ext cx="3269400" cy="326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20" y="4012793"/>
            <a:ext cx="2360206" cy="252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0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5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9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9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4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6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5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5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0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11</Words>
  <Application>Microsoft Office PowerPoint</Application>
  <PresentationFormat>Широкоэкранный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14</cp:revision>
  <dcterms:created xsi:type="dcterms:W3CDTF">2022-06-12T11:45:02Z</dcterms:created>
  <dcterms:modified xsi:type="dcterms:W3CDTF">2022-06-13T18:10:01Z</dcterms:modified>
</cp:coreProperties>
</file>