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1DDB-5F34-4B4E-923F-0D3EBFA7BD90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A0FB-9368-42DF-9ECC-44FF0B39A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A0FB-9368-42DF-9ECC-44FF0B39A0F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6619115" TargetMode="External"/><Relationship Id="rId2" Type="http://schemas.openxmlformats.org/officeDocument/2006/relationships/hyperlink" Target="https://www.list-org.com/go?site=82493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2241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Опыт внедрения мультипликации в вариативную часть обучения и воспитания детей с ОВЗ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43711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ГБОУ школа-интернат №10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Санкт-Петербурга</a:t>
            </a:r>
          </a:p>
          <a:p>
            <a:pPr algn="r"/>
            <a:r>
              <a:rPr lang="ru-RU" dirty="0" smtClean="0"/>
              <a:t>Педагог дополнительного образования Демидова Диана Ильинична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620713"/>
            <a:ext cx="7751762" cy="1050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Ценность дополнительного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1916113"/>
            <a:ext cx="7715250" cy="4189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усиливает вариативную составляющую общего </a:t>
            </a:r>
            <a:r>
              <a:rPr lang="ru-RU" dirty="0" smtClean="0"/>
              <a:t>образования</a:t>
            </a:r>
            <a:endParaRPr lang="ru-RU" dirty="0" smtClean="0"/>
          </a:p>
          <a:p>
            <a:pPr lvl="0"/>
            <a:r>
              <a:rPr lang="ru-RU" dirty="0" smtClean="0"/>
              <a:t>способствует реализации знаний и </a:t>
            </a:r>
            <a:r>
              <a:rPr lang="ru-RU" dirty="0" smtClean="0"/>
              <a:t>навыков </a:t>
            </a:r>
            <a:endParaRPr lang="ru-RU" dirty="0" smtClean="0"/>
          </a:p>
          <a:p>
            <a:pPr lvl="0"/>
            <a:r>
              <a:rPr lang="ru-RU" dirty="0" smtClean="0"/>
              <a:t>стимулирует познавательную мотивацию обучающихся</a:t>
            </a:r>
          </a:p>
          <a:p>
            <a:pPr lvl="0"/>
            <a:r>
              <a:rPr lang="ru-RU" dirty="0" smtClean="0"/>
              <a:t>развитие потенциальных способностей учащихся</a:t>
            </a:r>
          </a:p>
          <a:p>
            <a:pPr lvl="0"/>
            <a:r>
              <a:rPr lang="ru-RU" dirty="0" smtClean="0"/>
              <a:t>возможность полноценной организации свободного </a:t>
            </a:r>
            <a:r>
              <a:rPr lang="ru-RU" dirty="0" smtClean="0"/>
              <a:t>времени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и\Desktop\1626125372_8-kartinkin-com-p-chisto-belii-fon-krasivo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6904" cy="54726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3224"/>
            <a:ext cx="7679824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создания мультфильмов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6959744" cy="4187952"/>
          </a:xfrm>
        </p:spPr>
        <p:txBody>
          <a:bodyPr/>
          <a:lstStyle/>
          <a:p>
            <a:pPr marL="571500" lvl="0" indent="-571500">
              <a:buFont typeface="+mj-lt"/>
              <a:buAutoNum type="romanUcPeriod"/>
            </a:pPr>
            <a:r>
              <a:rPr lang="ru-RU" dirty="0" smtClean="0"/>
              <a:t>Подготовительный </a:t>
            </a:r>
            <a:r>
              <a:rPr lang="ru-RU" dirty="0" smtClean="0"/>
              <a:t>этап </a:t>
            </a:r>
            <a:endParaRPr lang="ru-RU" dirty="0" smtClean="0"/>
          </a:p>
          <a:p>
            <a:pPr marL="571500" lvl="0" indent="-571500">
              <a:buFont typeface="+mj-lt"/>
              <a:buAutoNum type="romanUcPeriod"/>
            </a:pPr>
            <a:endParaRPr lang="ru-RU" dirty="0" smtClean="0"/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Разработка сюжета и зарисовка/написание </a:t>
            </a:r>
            <a:r>
              <a:rPr lang="ru-RU" dirty="0" smtClean="0"/>
              <a:t>сценария</a:t>
            </a:r>
            <a:endParaRPr lang="ru-RU" dirty="0" smtClean="0"/>
          </a:p>
          <a:p>
            <a:pPr marL="514350" lvl="0" indent="-514350">
              <a:buFont typeface="+mj-lt"/>
              <a:buAutoNum type="romanUcPeriod"/>
            </a:pPr>
            <a:endParaRPr lang="ru-RU" dirty="0" smtClean="0"/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Съёмка и </a:t>
            </a:r>
            <a:r>
              <a:rPr lang="ru-RU" dirty="0" smtClean="0"/>
              <a:t>озвучивание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0608" y="3201488"/>
            <a:ext cx="8183880" cy="2603776"/>
          </a:xfrm>
        </p:spPr>
        <p:txBody>
          <a:bodyPr/>
          <a:lstStyle/>
          <a:p>
            <a:pPr lvl="0"/>
            <a:r>
              <a:rPr lang="ru-RU" dirty="0" smtClean="0"/>
              <a:t>речевое развитие 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ознавательное </a:t>
            </a:r>
            <a:r>
              <a:rPr lang="ru-RU" dirty="0" smtClean="0"/>
              <a:t>развитие</a:t>
            </a:r>
          </a:p>
          <a:p>
            <a:pPr lvl="0"/>
            <a:r>
              <a:rPr lang="ru-RU" dirty="0" smtClean="0"/>
              <a:t>художественно-эстетическое развитие</a:t>
            </a:r>
          </a:p>
          <a:p>
            <a:pPr lvl="0"/>
            <a:r>
              <a:rPr lang="ru-RU" dirty="0" smtClean="0"/>
              <a:t>социально-коммуникативное развитие </a:t>
            </a:r>
          </a:p>
          <a:p>
            <a:pPr lvl="0"/>
            <a:r>
              <a:rPr lang="ru-RU" dirty="0" smtClean="0"/>
              <a:t>физическое развитие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Ди\Desktop\OD_X8dMr-3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3855"/>
            <a:ext cx="8208912" cy="26151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\Desktop\1626125372_8-kartinkin-com-p-chisto-belii-fon-krasivo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Ди\Desktop\157061233618848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99392"/>
            <a:ext cx="4398442" cy="249164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C:\Users\Ди\Desktop\IMG_20221119_232556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4048" y="3508465"/>
            <a:ext cx="4118516" cy="30888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Ди\Desktop\IMG_20220411_153000.jpg"/>
          <p:cNvPicPr>
            <a:picLocks noChangeAspect="1" noChangeArrowheads="1"/>
          </p:cNvPicPr>
          <p:nvPr/>
        </p:nvPicPr>
        <p:blipFill>
          <a:blip r:embed="rId5" cstate="print"/>
          <a:srcRect r="10294"/>
          <a:stretch>
            <a:fillRect/>
          </a:stretch>
        </p:blipFill>
        <p:spPr bwMode="auto">
          <a:xfrm>
            <a:off x="2339752" y="1412776"/>
            <a:ext cx="4392488" cy="36724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2976" y="-70832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Преемственность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692696" y="1196752"/>
            <a:ext cx="5149200" cy="738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  <a:r>
              <a:rPr lang="ru-RU" sz="3600" b="1" dirty="0" err="1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Лего-мульт</a:t>
            </a:r>
            <a:endParaRPr lang="ru-RU" sz="3600" b="1" dirty="0" smtClean="0">
              <a:ln w="285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											</a:t>
            </a:r>
            <a:endParaRPr lang="ru-RU" sz="3600" b="1" dirty="0">
              <a:ln w="28575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00506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Мультипликаторы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92562" y="5877272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n w="28575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Медиашкола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Ди\Desktop\1626125372_8-kartinkin-com-p-chisto-belii-fon-krasivo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" y="101244"/>
            <a:ext cx="8964489" cy="50559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:\Users\Ди\Desktop\Screenshot_20221119_235132.jpg"/>
          <p:cNvPicPr>
            <a:picLocks noChangeAspect="1" noChangeArrowheads="1"/>
          </p:cNvPicPr>
          <p:nvPr/>
        </p:nvPicPr>
        <p:blipFill>
          <a:blip r:embed="rId3" cstate="print"/>
          <a:srcRect t="9255" b="22491"/>
          <a:stretch>
            <a:fillRect/>
          </a:stretch>
        </p:blipFill>
        <p:spPr bwMode="auto">
          <a:xfrm>
            <a:off x="323528" y="620688"/>
            <a:ext cx="280100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Ди\Desktop\Screenshot_20221119_234932.jpg"/>
          <p:cNvPicPr>
            <a:picLocks noChangeAspect="1" noChangeArrowheads="1"/>
          </p:cNvPicPr>
          <p:nvPr/>
        </p:nvPicPr>
        <p:blipFill>
          <a:blip r:embed="rId4" cstate="print"/>
          <a:srcRect t="11538" b="20385"/>
          <a:stretch>
            <a:fillRect/>
          </a:stretch>
        </p:blipFill>
        <p:spPr bwMode="auto">
          <a:xfrm>
            <a:off x="3203848" y="620688"/>
            <a:ext cx="280831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Ди\Desktop\Screenshot_20221119_235252.jpg"/>
          <p:cNvPicPr>
            <a:picLocks noChangeAspect="1" noChangeArrowheads="1"/>
          </p:cNvPicPr>
          <p:nvPr/>
        </p:nvPicPr>
        <p:blipFill>
          <a:blip r:embed="rId5" cstate="print"/>
          <a:srcRect t="13846" b="18078"/>
          <a:stretch>
            <a:fillRect/>
          </a:stretch>
        </p:blipFill>
        <p:spPr bwMode="auto">
          <a:xfrm>
            <a:off x="6156176" y="620688"/>
            <a:ext cx="280831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4902" y="5229200"/>
            <a:ext cx="8039546" cy="1052512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и\Desktop\1626125372_8-kartinkin-com-p-chisto-belii-fon-krasivo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" y="101244"/>
            <a:ext cx="8964489" cy="50559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4902" y="5229200"/>
            <a:ext cx="8039546" cy="1052512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Чудо на полях дополнительного образования</a:t>
            </a:r>
            <a:endParaRPr lang="ru-RU" dirty="0"/>
          </a:p>
        </p:txBody>
      </p:sp>
      <p:pic>
        <p:nvPicPr>
          <p:cNvPr id="4098" name="Picture 2" descr="C:\Users\Ди\Desktop\Screenshot_20221119_234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87" y="332656"/>
            <a:ext cx="8859201" cy="43924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52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64902" y="1700808"/>
            <a:ext cx="8039546" cy="20606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GB" sz="3600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GB" sz="36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GB" sz="3600" dirty="0" smtClean="0"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6123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официальный сайт ГБОУ ШКОЛА-ИНТЕРНАТ № 10 КОЛПИНСКОГО РАЙОНА САНКТ-ПЕТЕРБУРГА"/>
              </a:rPr>
              <a:t>10spb.edusite.ru</a:t>
            </a:r>
            <a:endParaRPr lang="en-GB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>
              <a:spcBef>
                <a:spcPct val="0"/>
              </a:spcBef>
            </a:pPr>
            <a:r>
              <a:rPr lang="en-GB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https://vk.com/public196619115</a:t>
            </a:r>
            <a:endParaRPr lang="en-GB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35639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</TotalTime>
  <Words>95</Words>
  <Application>Microsoft Office PowerPoint</Application>
  <PresentationFormat>Экран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Verdana</vt:lpstr>
      <vt:lpstr>Wingdings 2</vt:lpstr>
      <vt:lpstr>Аспект</vt:lpstr>
      <vt:lpstr>Опыт внедрения мультипликации в вариативную часть обучения и воспитания детей с ОВЗ</vt:lpstr>
      <vt:lpstr>Ценность дополнительного образования</vt:lpstr>
      <vt:lpstr>Этапы создания мультфильмов</vt:lpstr>
      <vt:lpstr>Презентация PowerPoint</vt:lpstr>
      <vt:lpstr>Преемственность</vt:lpstr>
      <vt:lpstr>Участие в конкурсах</vt:lpstr>
      <vt:lpstr>Чудо на полях дополнительного образования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мультипликации в вариативную часть обучения и воспитания детей с ОВЗ</dc:title>
  <dc:creator>Ди</dc:creator>
  <cp:lastModifiedBy>Иконникова С.В</cp:lastModifiedBy>
  <cp:revision>3</cp:revision>
  <dcterms:created xsi:type="dcterms:W3CDTF">2022-11-19T17:24:14Z</dcterms:created>
  <dcterms:modified xsi:type="dcterms:W3CDTF">2022-11-29T13:09:49Z</dcterms:modified>
</cp:coreProperties>
</file>