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6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2C5FE-2232-4189-8EF1-130CC74D649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81C6-64E0-4452-A9AD-92EC8DEF05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2C5FE-2232-4189-8EF1-130CC74D649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81C6-64E0-4452-A9AD-92EC8DEF05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2C5FE-2232-4189-8EF1-130CC74D649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81C6-64E0-4452-A9AD-92EC8DEF05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2C5FE-2232-4189-8EF1-130CC74D649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81C6-64E0-4452-A9AD-92EC8DEF05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2C5FE-2232-4189-8EF1-130CC74D649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81C6-64E0-4452-A9AD-92EC8DEF05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2C5FE-2232-4189-8EF1-130CC74D649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81C6-64E0-4452-A9AD-92EC8DEF05D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2C5FE-2232-4189-8EF1-130CC74D649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81C6-64E0-4452-A9AD-92EC8DEF05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2C5FE-2232-4189-8EF1-130CC74D649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81C6-64E0-4452-A9AD-92EC8DEF05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2C5FE-2232-4189-8EF1-130CC74D649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81C6-64E0-4452-A9AD-92EC8DEF05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2C5FE-2232-4189-8EF1-130CC74D649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9B81C6-64E0-4452-A9AD-92EC8DEF05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2C5FE-2232-4189-8EF1-130CC74D649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B81C6-64E0-4452-A9AD-92EC8DEF05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0352C5FE-2232-4189-8EF1-130CC74D6493}" type="datetimeFigureOut">
              <a:rPr lang="ru-RU" smtClean="0"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C29B81C6-64E0-4452-A9AD-92EC8DEF05D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5567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/>
              <a:t>Социализация детей с ОВЗ и инвалидов в </a:t>
            </a:r>
            <a:r>
              <a:rPr lang="ru-RU" b="1" i="1" dirty="0" smtClean="0"/>
              <a:t>системе СПО</a:t>
            </a:r>
            <a:endParaRPr lang="ru-RU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60648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 Петербургское государственное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«Индустриально-судостроительный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лицей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20480" y="325536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/>
              <a:t> Подготовила: Адамович </a:t>
            </a:r>
            <a:r>
              <a:rPr lang="ru-RU" i="1" dirty="0"/>
              <a:t>И.В.</a:t>
            </a:r>
          </a:p>
          <a:p>
            <a:r>
              <a:rPr lang="ru-RU" i="1" dirty="0"/>
              <a:t> Мастер производственного обучения, преподаватель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31255" y="5658953"/>
            <a:ext cx="18215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2022</a:t>
            </a:r>
          </a:p>
          <a:p>
            <a:pPr algn="ctr"/>
            <a:r>
              <a:rPr lang="ru-RU" dirty="0" smtClean="0"/>
              <a:t>Санкт-Петербург</a:t>
            </a:r>
            <a:endParaRPr lang="ru-RU" dirty="0"/>
          </a:p>
        </p:txBody>
      </p:sp>
      <p:pic>
        <p:nvPicPr>
          <p:cNvPr id="1026" name="Picture 2" descr="https://jofo.me/data/userfiles/4988/images/i587838_perspektiva-moskva-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0000">
            <a:off x="846344" y="2603178"/>
            <a:ext cx="2463425" cy="164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kasli-gazeta.ru/wp-content/uploads/2021/04/pedago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440" y="1074041"/>
            <a:ext cx="2394520" cy="134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geografiyadobra.ru/upload/iblock/06f/06f45ebd46847766d911bb561424a8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14" y="4536273"/>
            <a:ext cx="3177041" cy="176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s://www.culture.ru/storage/images/4e973389ed7b0f4f18402026e50d9996/e5c50c62db8ecbc25b65eb65d4825771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673751"/>
            <a:ext cx="2735456" cy="17075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779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55878"/>
            <a:ext cx="660648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 </a:t>
            </a:r>
          </a:p>
          <a:p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Андонова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Н. И.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и ведение процессов приготовления, оформления и подготовки к реализации горячих блюд, кулинарных изделий, закусок сложного ассортимента с учетом потребностей различных категорий потребителей, видов и форм обслуживания: Учебник. М.: Академия, 2018. – 256 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сотрудничество на уроках. Васильева Инна Владимировна.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urok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articles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/582155 (дата обращения: 03.12.2021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Цитаты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известных личностей.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deiateln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citaty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tsitaty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/465646-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dzhordzh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bernard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shou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edinstvennyi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vedushchii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znaniiu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deiateln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(дата обращения: 05.12.2021)</a:t>
            </a:r>
          </a:p>
          <a:p>
            <a:r>
              <a:rPr lang="ru-RU" dirty="0"/>
              <a:t> </a:t>
            </a:r>
          </a:p>
        </p:txBody>
      </p:sp>
      <p:pic>
        <p:nvPicPr>
          <p:cNvPr id="7170" name="Picture 2" descr="https://xn--44-kmc.xn--80aafey1amqq.xn--d1acj3b/images/events/cover/c351b6419022824a9632d756358a8f08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4624"/>
            <a:ext cx="2254946" cy="15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thumbs.dreamstime.com/z/%D1%80%D1%83%D1%87%D0%BA%D0%B0-quill-%D0%BE%D1%82-%D1%8B%D1%85%D0%B0%D1%8F-%D0%BD%D0%B0-%D1%81%D1%82%D0%B0%D1%80%D0%BE%D0%B9-%D0%BA%D0%BD%D0%B8%D0%B3%D0%B5-6709496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8" b="16701"/>
          <a:stretch/>
        </p:blipFill>
        <p:spPr bwMode="auto">
          <a:xfrm>
            <a:off x="3530787" y="5373216"/>
            <a:ext cx="1725564" cy="109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79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hel.kp.ru/share/i/12/10441894/inx960x6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18" y="5157192"/>
            <a:ext cx="2262194" cy="150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ikarinfund.org/reviews_images/content_articles/934/3027/1510835_813819941993426_3800403832544482624_n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0000">
            <a:off x="248521" y="1172974"/>
            <a:ext cx="2489315" cy="186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vatars.mds.yandex.net/get-zen_doc/3446134/pub_5ee2367c5a464f2045a2487f_5ee239b721cb502f8c1aed55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032" y="1865132"/>
            <a:ext cx="2442116" cy="183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188640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«Для того, чтобы было легко жить с каждым человеком, думай о том, что тебя соединяет, а не о том, что тебя разъединяет с ним»</a:t>
            </a:r>
          </a:p>
          <a:p>
            <a:pPr algn="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 Н. Толстой</a:t>
            </a:r>
          </a:p>
        </p:txBody>
      </p:sp>
      <p:pic>
        <p:nvPicPr>
          <p:cNvPr id="1036" name="Picture 12" descr="https://sun9-7.userapi.com/impg/jWNI8mOwdHK-l_V3O64_3lJsljjE2fDB4BuEpg/iYHVNx8Ak-s.jpg?size=604x453&amp;quality=96&amp;sign=3e3707948c81952b51b7b8d58aa795b2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032" y="4399112"/>
            <a:ext cx="2512740" cy="188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csp-harmony.ru/uploads/posts/2020-03/1584958731_profobrazovanie-invalido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0000">
            <a:off x="235639" y="3030385"/>
            <a:ext cx="2669078" cy="200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68144" y="1268760"/>
            <a:ext cx="2771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Инвалидность- это зависимость и наличие особых потребностей или способ реализации потребностей, отличный от способа , используемого большинством.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32140" y="2798964"/>
            <a:ext cx="2843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еобходимо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главного условия социализации детей с ОВЗ — участия в жизни группы здоровых сверстников, воспитанных в духе толерантности. </a:t>
            </a:r>
          </a:p>
        </p:txBody>
      </p:sp>
      <p:pic>
        <p:nvPicPr>
          <p:cNvPr id="1042" name="Picture 18" descr="https://senatinform.ru/upload/sprint.editor/79f/79f3f98e46ac6d0b25f843fbae088a5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933" y="4285489"/>
            <a:ext cx="2917065" cy="218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31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07504" y="2999970"/>
            <a:ext cx="1872208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Приобщение «особых» детей к основам культуры и цивилизации</a:t>
            </a:r>
            <a:endParaRPr lang="ru-RU" sz="1400" dirty="0"/>
          </a:p>
        </p:txBody>
      </p:sp>
      <p:sp>
        <p:nvSpPr>
          <p:cNvPr id="5" name="Овал 4"/>
          <p:cNvSpPr/>
          <p:nvPr/>
        </p:nvSpPr>
        <p:spPr>
          <a:xfrm>
            <a:off x="1418892" y="4042647"/>
            <a:ext cx="2016224" cy="1575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беспечить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в общество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006334" y="4935985"/>
            <a:ext cx="2160240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к активному участию в социальной жизни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791358" y="332656"/>
            <a:ext cx="3600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Социализация детей с ОВЗ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475656" y="2206634"/>
            <a:ext cx="1994520" cy="669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580112" y="2230016"/>
            <a:ext cx="2520280" cy="544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УРОВНИ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3995936" y="2564904"/>
            <a:ext cx="195931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596136" y="3284984"/>
            <a:ext cx="199452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Ценностный и морально-нравственный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5374940" y="4043084"/>
            <a:ext cx="1994520" cy="6611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6156176" y="4527673"/>
            <a:ext cx="1944216" cy="7605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Личностное развитие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6870763" y="5117722"/>
            <a:ext cx="198022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Духовное развитие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 стрелкой 31"/>
          <p:cNvCxnSpPr>
            <a:stCxn id="24" idx="2"/>
            <a:endCxn id="25" idx="6"/>
          </p:cNvCxnSpPr>
          <p:nvPr/>
        </p:nvCxnSpPr>
        <p:spPr>
          <a:xfrm flipH="1">
            <a:off x="5955250" y="2774570"/>
            <a:ext cx="885002" cy="2475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24" idx="2"/>
            <a:endCxn id="27" idx="7"/>
          </p:cNvCxnSpPr>
          <p:nvPr/>
        </p:nvCxnSpPr>
        <p:spPr>
          <a:xfrm flipH="1">
            <a:off x="6298565" y="2774570"/>
            <a:ext cx="541687" cy="644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24" idx="2"/>
          </p:cNvCxnSpPr>
          <p:nvPr/>
        </p:nvCxnSpPr>
        <p:spPr>
          <a:xfrm>
            <a:off x="6840252" y="2774570"/>
            <a:ext cx="0" cy="13025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24" idx="2"/>
          </p:cNvCxnSpPr>
          <p:nvPr/>
        </p:nvCxnSpPr>
        <p:spPr>
          <a:xfrm>
            <a:off x="6840252" y="2774570"/>
            <a:ext cx="684076" cy="17758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stCxn id="24" idx="2"/>
            <a:endCxn id="30" idx="7"/>
          </p:cNvCxnSpPr>
          <p:nvPr/>
        </p:nvCxnSpPr>
        <p:spPr>
          <a:xfrm>
            <a:off x="6840252" y="2774570"/>
            <a:ext cx="1720734" cy="24770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22" idx="2"/>
            <a:endCxn id="24" idx="1"/>
          </p:cNvCxnSpPr>
          <p:nvPr/>
        </p:nvCxnSpPr>
        <p:spPr>
          <a:xfrm>
            <a:off x="4591558" y="1247056"/>
            <a:ext cx="988554" cy="12552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22" idx="2"/>
            <a:endCxn id="23" idx="3"/>
          </p:cNvCxnSpPr>
          <p:nvPr/>
        </p:nvCxnSpPr>
        <p:spPr>
          <a:xfrm flipH="1">
            <a:off x="3470176" y="1247056"/>
            <a:ext cx="1121382" cy="12944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stCxn id="23" idx="2"/>
            <a:endCxn id="4" idx="6"/>
          </p:cNvCxnSpPr>
          <p:nvPr/>
        </p:nvCxnSpPr>
        <p:spPr>
          <a:xfrm flipH="1">
            <a:off x="1979712" y="2876410"/>
            <a:ext cx="493204" cy="9156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stCxn id="23" idx="2"/>
            <a:endCxn id="5" idx="0"/>
          </p:cNvCxnSpPr>
          <p:nvPr/>
        </p:nvCxnSpPr>
        <p:spPr>
          <a:xfrm flipH="1">
            <a:off x="2427004" y="2876410"/>
            <a:ext cx="45912" cy="11662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stCxn id="23" idx="2"/>
            <a:endCxn id="6" idx="0"/>
          </p:cNvCxnSpPr>
          <p:nvPr/>
        </p:nvCxnSpPr>
        <p:spPr>
          <a:xfrm>
            <a:off x="2472916" y="2876410"/>
            <a:ext cx="1613538" cy="20595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media.1777.ru/images/images_processing/067/067031812635219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06" y="789856"/>
            <a:ext cx="1858483" cy="123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proaist.ru/upload/iblock/82e/82e75eb02ac8631d9ab5fa2231017a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73" y="5251633"/>
            <a:ext cx="2706766" cy="144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so-sov.ru/assets/gallery/4/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789856"/>
            <a:ext cx="2020899" cy="123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avatars.mds.yandex.net/get-zen_doc/1534997/pub_5d17ac3d6ef88600ac036b02_5d17ac6e122da300aff83171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64" y="5574922"/>
            <a:ext cx="1656753" cy="110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xn--d1aabo.xn--p1ai/wp-content/uploads/2017/06/KSV_19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566" y="1095450"/>
            <a:ext cx="1710778" cy="114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92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123728" y="404664"/>
            <a:ext cx="4824536" cy="1634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Механизмом социализации особых детей является деятельность, как способ, условие и форма выражения культурно-исторического воспроизведения социального опыта. В том числе: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95536" y="2458302"/>
            <a:ext cx="1368152" cy="1176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79712" y="2453692"/>
            <a:ext cx="1512168" cy="11557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Предметно-практическая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15916" y="2438024"/>
            <a:ext cx="1440160" cy="11714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Коммуника-тивные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навыки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80112" y="2438024"/>
            <a:ext cx="1512168" cy="1131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деятельность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421373" y="2503406"/>
            <a:ext cx="1296144" cy="1086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>
            <a:stCxn id="3" idx="2"/>
          </p:cNvCxnSpPr>
          <p:nvPr/>
        </p:nvCxnSpPr>
        <p:spPr>
          <a:xfrm flipH="1">
            <a:off x="1691680" y="2039144"/>
            <a:ext cx="2844316" cy="4191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3" idx="2"/>
          </p:cNvCxnSpPr>
          <p:nvPr/>
        </p:nvCxnSpPr>
        <p:spPr>
          <a:xfrm flipH="1">
            <a:off x="3113838" y="2039144"/>
            <a:ext cx="1422158" cy="4191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3" idx="2"/>
            <a:endCxn id="6" idx="0"/>
          </p:cNvCxnSpPr>
          <p:nvPr/>
        </p:nvCxnSpPr>
        <p:spPr>
          <a:xfrm>
            <a:off x="4535996" y="2039144"/>
            <a:ext cx="0" cy="3988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3" idx="2"/>
            <a:endCxn id="7" idx="0"/>
          </p:cNvCxnSpPr>
          <p:nvPr/>
        </p:nvCxnSpPr>
        <p:spPr>
          <a:xfrm>
            <a:off x="4535996" y="2039144"/>
            <a:ext cx="1800200" cy="3988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3" idx="2"/>
            <a:endCxn id="8" idx="0"/>
          </p:cNvCxnSpPr>
          <p:nvPr/>
        </p:nvCxnSpPr>
        <p:spPr>
          <a:xfrm>
            <a:off x="4535996" y="2039144"/>
            <a:ext cx="3533449" cy="4642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cri-impulse.mo.socinfo.ru/media/2021/04/16/1248255304/20210414_1513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0000">
            <a:off x="2958826" y="5185753"/>
            <a:ext cx="2296437" cy="142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media.elitsy.ru/wp-content/uploads/2019/04/k0uiygib8p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0000">
            <a:off x="1067107" y="3641310"/>
            <a:ext cx="2409216" cy="161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xn--80afecm7affsdl1b.xn--80aaccp4ajwpkgbl4lpb.xn--p1ai/upload/iblock/6f1/DSC_44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140" y="676920"/>
            <a:ext cx="1905582" cy="127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avatars.mds.yandex.net/get-zen_doc/1860621/pub_5dc6f7f6469b8d2c58ff05b8_5dc7054f65a00b326a51ee43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694" y="3716995"/>
            <a:ext cx="2073363" cy="135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tatarstan.ru/file/news/1221_n1994659_bi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0000">
            <a:off x="5659870" y="5024799"/>
            <a:ext cx="2576789" cy="144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noi.md/uploads/newsthumbs/760_500/2684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80394"/>
            <a:ext cx="2073028" cy="136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ttp://www.jwtcoaching.com/wp-content/uploads/2016/09/Teenage-boy-crop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980" y="3639886"/>
            <a:ext cx="1497861" cy="116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18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«То, что дети могут сделать вместе сегодня, завтра каждый из них сможет сделать самостоятельно»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Выготский Л.С.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in\Pictures\Downloads\AfI-WEoSTE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60"/>
            <a:ext cx="3550708" cy="473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043608" y="1052736"/>
            <a:ext cx="2926564" cy="1634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 - практическая игра «Кулинарный поединок» </a:t>
            </a:r>
          </a:p>
          <a:p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51938" y="4337727"/>
            <a:ext cx="2035147" cy="18093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«Оператор швейного оборудования» 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 ОВЗ и инвалидностью, 8 вид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731978" y="4509120"/>
            <a:ext cx="1584176" cy="12630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«Повар»- дети 7 вид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2264574" y="2679721"/>
            <a:ext cx="484632" cy="5257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368157" y="3205481"/>
            <a:ext cx="2267739" cy="574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/>
              <a:t>Команда из двух человек, 4 команды</a:t>
            </a:r>
            <a:endParaRPr lang="ru-RU" sz="1600" i="1" dirty="0"/>
          </a:p>
        </p:txBody>
      </p:sp>
      <p:cxnSp>
        <p:nvCxnSpPr>
          <p:cNvPr id="14" name="Прямая со стрелкой 13"/>
          <p:cNvCxnSpPr>
            <a:stCxn id="12" idx="2"/>
            <a:endCxn id="8" idx="0"/>
          </p:cNvCxnSpPr>
          <p:nvPr/>
        </p:nvCxnSpPr>
        <p:spPr>
          <a:xfrm flipH="1">
            <a:off x="1369512" y="3779914"/>
            <a:ext cx="1132515" cy="5578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12" idx="2"/>
            <a:endCxn id="9" idx="0"/>
          </p:cNvCxnSpPr>
          <p:nvPr/>
        </p:nvCxnSpPr>
        <p:spPr>
          <a:xfrm>
            <a:off x="2502027" y="3779914"/>
            <a:ext cx="1022039" cy="7292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31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60648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идея обучения в сотрудничестве может быть сформулирована так: учиться вместе, а не просто выполнять вместе.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99992" y="1027409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Важно, что перед группой стоит двойная задача: с одной стороны - достижение познавательной, творческой цели, а с другой - социальная или, скорее, социально-психологическая, которая заключается в реализации в ходе выполнения определенной культуры общения.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60991" y="2931494"/>
            <a:ext cx="44639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- это совместная работа нескольких человек, направленная на достижение общих целей. </a:t>
            </a:r>
          </a:p>
        </p:txBody>
      </p:sp>
      <p:pic>
        <p:nvPicPr>
          <p:cNvPr id="6148" name="Picture 4" descr="https://sun9-42.userapi.com/impg/0MS4kFq3dSm2xsrJDxOtxOneE1GgcvY5Opd-yg/vIwbx4CcidI.jpg?size=1229x1600&amp;quality=95&amp;sign=723144132310cdfa0ce5fc22b2745d7a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000">
            <a:off x="4893498" y="3845360"/>
            <a:ext cx="2016224" cy="262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2.userapi.com/impg/9HofFV6H1JSdex5PajGha-5W5u0yN9vH3WDVWQ/WhhHXkGAsBk.jpg?size=1303x1435&amp;quality=95&amp;sign=ee592b2a916b29a961cbc250d9214a7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0000">
            <a:off x="2485795" y="4016220"/>
            <a:ext cx="2304256" cy="253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un9-26.userapi.com/impg/taUb71oE5w3_e4aYPkYlTdjScb5a8EU-VZHTcg/bAw4WrMytX8.jpg?size=1200x1600&amp;quality=95&amp;sign=41f14ca3758c8c64145e86956c2b1c6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60000">
            <a:off x="356135" y="3640663"/>
            <a:ext cx="210623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sun9-4.userapi.com/impg/uqZ2le7ZU7SOrwa5MtZRbNqZN8ZnBVgTWjhx4g/CcA1rSvt3Qg.jpg?size=1200x1600&amp;quality=95&amp;sign=070039245e5a479605d5b31392c7951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77633"/>
            <a:ext cx="1919392" cy="255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sun9-83.userapi.com/impg/2NNDTl2lNSjpfopH7dNGnIS5R4rr8ubDk6qTMA/AyrX6qqjrao.jpg?size=1353x1600&amp;quality=95&amp;sign=8afb6ea455823eb7d1aa1856880a4e2a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845423"/>
            <a:ext cx="2088233" cy="259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s://sun9-1.userapi.com/impg/7TsXSt0wX5s_qYjIR7_4mY2GSuFxTdST2B6z0Q/XXs456Abc08.jpg?size=1200x1600&amp;quality=95&amp;sign=653f568f4b5c9065f72c1fedcc6485f1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966868"/>
            <a:ext cx="1890464" cy="252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99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52.userapi.com/impg/1Yo6FFRMpGnIxXANOAgi5NbyHtEVTDMTT-yI8w/pqhvonrW3FA.jpg?size=1200x1600&amp;quality=95&amp;sign=ada9973eb98dd90b9365073f88e6167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011" y="930786"/>
            <a:ext cx="2195116" cy="292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404664"/>
            <a:ext cx="58124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Интеллектуальная и творческая составляющая часть игры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https://sun9-32.userapi.com/impg/1hxLkniZ2PWksOHGrWRlPPaYuCM6zpNfzSwrCw/PS2uDxNgiSw.jpg?size=1200x1600&amp;quality=95&amp;sign=cb81e72cb95645630ace57e10981d9c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55328"/>
            <a:ext cx="2197087" cy="292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un9-67.userapi.com/impg/dQ_2pUpLBI0v7kpMfx0YxtsyHGO3yDb7hd8MgA/eylrY9nsNKs.jpg?size=1370x1600&amp;quality=95&amp;sign=1817458d2d529fb13dbb85293aec676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2408269" cy="281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sun9-36.userapi.com/impg/ytOs8UXtyHS5CQ4nNLiaEYojHpBQZ7NPL7derg/DRIKBkC3Jvo.jpg?size=1200x1600&amp;quality=95&amp;sign=9c90035bec3ed25c9439df2dc397fc8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40000">
            <a:off x="389491" y="3302614"/>
            <a:ext cx="1847606" cy="24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sun9-8.userapi.com/impg/d7omvflDMlx6BxtHxWn59f6wn1mpJE-6SFbBnQ/-tZHDxY9cd4.jpg?size=1200x1600&amp;quality=95&amp;sign=333eb1c8efb6a6bc0cbbe7f9f1247ce0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733" y="4512904"/>
            <a:ext cx="167418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sun9-70.userapi.com/impg/ysPp6EvcFHlQH3L6HBhDWihmg3ZJ9HG5aJkJCw/cMVvXL_qvb0.jpg?size=1200x1600&amp;quality=95&amp;sign=3025f3d5b6e6850ecd741269bcbc9c47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0000">
            <a:off x="3693955" y="3327693"/>
            <a:ext cx="1667287" cy="222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s://sun9-14.userapi.com/impg/tAEHCHQK5pxmR07UfyFqwEkZ9wX_pA-41Jv_fw/ry6ycTI9RfQ.jpg?size=1200x1600&amp;quality=95&amp;sign=4d23b2d8b8172caea2b205ac8038db6d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">
            <a:off x="4946382" y="4513612"/>
            <a:ext cx="1613700" cy="215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sun9-12.userapi.com/impg/8ZzMFi6ZOQx7IYtTF-8rdMmsloe0GPAxvqPyiQ/OJ_J59h6yO0.jpg?size=1200x1600&amp;quality=95&amp;sign=eacdafe02b20b1f1923d3531ae8eaca1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441" y="3645024"/>
            <a:ext cx="2258745" cy="301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80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72.userapi.com/impg/4B8NSVxN3QCgy9bqrc--bIdJBwBzkkPHUwJlQQ/sTrGIL4sncM.jpg?size=1200x1600&amp;quality=95&amp;sign=a6fda7e1e9d0ba06cb9a43006f1997c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998" y="836712"/>
            <a:ext cx="172819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36.userapi.com/impg/HJiJnmcclYzqFCm6tGNpOv1XAwzb83KOHS7erA/dyTqjdT_IhA.jpg?size=1200x1600&amp;quality=95&amp;sign=617961248ac1c97d2fc8f2c8f4760bc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9" y="4314587"/>
            <a:ext cx="1800273" cy="24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31.userapi.com/impg/alsXVsPw0xLwDyFv0Uqw9lEPkevLYZahQXAb_w/f1-xsJZo7G8.jpg?size=1200x1600&amp;quality=95&amp;sign=6042c832114f7e9d954c41022cbfddb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235406"/>
            <a:ext cx="1847029" cy="246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68.userapi.com/impg/OUBlrxQBk-x9uBd74_Z3wmz55DO0xGwc7q1YSw/EcuJIecEny4.jpg?size=1200x1600&amp;quality=95&amp;sign=49622d8fb21244772e5062584f9a29d8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512" y="4235404"/>
            <a:ext cx="1847028" cy="246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332656"/>
            <a:ext cx="65887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«Единственный путь, ведущий к знанию, - это деятельность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Бернард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Шоу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6099" y="652046"/>
            <a:ext cx="3584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поставленные педагогами: 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2432" y="1021378"/>
            <a:ext cx="4572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1.Заинтересовать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детей, дать им возможность раскрыть свой творческий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</a:t>
            </a: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Развивать вкус, учиться сочетать цвета, соблюдать композиционные моменты.</a:t>
            </a:r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детей 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общаться друг с другом, вне зависимости от здоровья и способностей каждого, находить общие решения, учитывать и уважать мнение друг друга и вместе идти к победе. </a:t>
            </a:r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Дать возможность детям – инвалидам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приобрести  опыт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приготовлении пищи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обучающихся по профессии  повар - закрепление знаний по профессии и обретение опыта общения с инвалидами  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0" name="Picture 10" descr="https://sun9-8.userapi.com/impg/SE9O4m9u9FZV0ds6gLmHxJ4emo-9NiH_dnduxA/sIFxjhi3cWo.jpg?size=1600x1200&amp;quality=95&amp;sign=f91844d6bf4359b945f8c4b117280e11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166" y="2204864"/>
            <a:ext cx="2304256" cy="172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sun9-68.userapi.com/impg/vbrkOi_iGI_4TrZO4LoVpvnK1rNmArKQjUR4Yg/58cVTNPjfys.jpg?size=1200x1600&amp;quality=95&amp;sign=cad71227610dda7d2d9e01773a798fcb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0000">
            <a:off x="7109152" y="4212309"/>
            <a:ext cx="1710238" cy="228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53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404664"/>
            <a:ext cx="5904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процесс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позволяет быстрее социализировать детей инвалидов, дает им возможность приобретения опыта общения, культуры и жизни в социуме.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40000">
            <a:off x="260061" y="2896111"/>
            <a:ext cx="2313240" cy="154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344600" y="4827143"/>
            <a:ext cx="2377644" cy="158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116" y="1447528"/>
            <a:ext cx="3575162" cy="238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284" y="4077072"/>
            <a:ext cx="1565066" cy="264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6168" y="-24582112"/>
            <a:ext cx="48713412" cy="3247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\\192.168.0.68\старший мастер 2-я площадка\16185 Оператор швейного оборудования\Адамович И.В\100CANON\IMG_851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20000">
            <a:off x="6909432" y="1274447"/>
            <a:ext cx="2076543" cy="1522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\\192.168.0.68\старший мастер 2-я площадка\16185 Оператор швейного оборудования\Адамович И.В\100CANON\IMG_851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09235" y="4575605"/>
            <a:ext cx="2628435" cy="1633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\\192.168.0.68\старший мастер 2-я площадка\16185 Оператор швейного оборудования\Адамович И.В\100CANON\IMG_8504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">
            <a:off x="6736071" y="2958693"/>
            <a:ext cx="2180997" cy="1639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\\192.168.0.68\старший мастер 2-я площадка\16185 Оператор швейного оборудования\Адамович И.В\100CANON\IMG_8467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72117" y="4597876"/>
            <a:ext cx="2641928" cy="1600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00" y="1055565"/>
            <a:ext cx="2590943" cy="169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36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388</TotalTime>
  <Words>457</Words>
  <Application>Microsoft Office PowerPoint</Application>
  <PresentationFormat>Экран (4:3)</PresentationFormat>
  <Paragraphs>55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Углы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33</cp:revision>
  <dcterms:created xsi:type="dcterms:W3CDTF">2022-01-02T12:28:47Z</dcterms:created>
  <dcterms:modified xsi:type="dcterms:W3CDTF">2022-01-15T12:24:44Z</dcterms:modified>
</cp:coreProperties>
</file>