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321" r:id="rId4"/>
    <p:sldId id="264" r:id="rId5"/>
    <p:sldId id="300" r:id="rId6"/>
    <p:sldId id="301" r:id="rId7"/>
    <p:sldId id="302" r:id="rId8"/>
    <p:sldId id="303" r:id="rId9"/>
    <p:sldId id="320" r:id="rId10"/>
    <p:sldId id="304" r:id="rId11"/>
    <p:sldId id="305" r:id="rId12"/>
    <p:sldId id="306" r:id="rId13"/>
    <p:sldId id="307" r:id="rId14"/>
    <p:sldId id="312" r:id="rId15"/>
    <p:sldId id="313" r:id="rId16"/>
    <p:sldId id="315" r:id="rId17"/>
    <p:sldId id="314" r:id="rId18"/>
    <p:sldId id="316" r:id="rId19"/>
    <p:sldId id="317" r:id="rId20"/>
    <p:sldId id="318" r:id="rId21"/>
    <p:sldId id="319" r:id="rId22"/>
    <p:sldId id="322" r:id="rId23"/>
    <p:sldId id="308" r:id="rId24"/>
    <p:sldId id="309" r:id="rId25"/>
    <p:sldId id="310" r:id="rId26"/>
    <p:sldId id="323" r:id="rId27"/>
    <p:sldId id="311" r:id="rId28"/>
    <p:sldId id="324" r:id="rId29"/>
    <p:sldId id="259" r:id="rId30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06E4"/>
    <a:srgbClr val="66FFFF"/>
    <a:srgbClr val="168C65"/>
    <a:srgbClr val="127453"/>
    <a:srgbClr val="FF0000"/>
    <a:srgbClr val="EBD9CB"/>
    <a:srgbClr val="B614D6"/>
    <a:srgbClr val="2F04A8"/>
    <a:srgbClr val="F5A7EA"/>
    <a:srgbClr val="14E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BC65C-E3BE-46D7-916E-77F9CAA16422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45AF8-BCCD-437A-8B46-24085BDCF9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1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2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7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0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4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87B0-32AD-4F31-BE91-8569C2864C25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7759-485C-4E37-81DF-F5F24AF2D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8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60.png"/><Relationship Id="rId4" Type="http://schemas.openxmlformats.org/officeDocument/2006/relationships/hyperlink" Target="https://vk.com/lsit7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785" y="17478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5129" y="310055"/>
            <a:ext cx="11174357" cy="64633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САНКТ-ПЕТЕРБУРГСКОЕ ГОСУДАРСТВЕННОЕ БЮДЖЕТНОЕ ПРОФЕССИОНАЛЬНОЕ ОБРАЗОВАТЕЛЬНОЕ УЧРЕЖДЕНИЕ  </a:t>
            </a:r>
            <a:endParaRPr kumimoji="0" lang="ru-RU" altLang="ru-RU" sz="2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6453" y="2882041"/>
            <a:ext cx="116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«Лицей сервиса</a:t>
            </a:r>
          </a:p>
          <a:p>
            <a:pPr algn="ctr"/>
            <a:r>
              <a:rPr lang="ru-RU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7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ru-RU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7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ндустриальных технологий»</a:t>
            </a:r>
            <a:endParaRPr lang="ru-RU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98" y="1183884"/>
            <a:ext cx="1773286" cy="1773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9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755344_112-p-fon-goluboi-shesterenki-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86"/>
            <a:ext cx="12192000" cy="69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6084" y="322187"/>
            <a:ext cx="926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СЛЕСАРЬ-РЕМОНТНИК</a:t>
            </a:r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4006E4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4" y="322187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149" y="1670601"/>
            <a:ext cx="3507474" cy="496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r="20724"/>
          <a:stretch/>
        </p:blipFill>
        <p:spPr>
          <a:xfrm>
            <a:off x="4622894" y="1704032"/>
            <a:ext cx="3380686" cy="487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https://otvet.imgsmail.ru/download/4297331_85f88cd0c306fb2880bfdb915a320837_80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7" r="3540"/>
          <a:stretch/>
        </p:blipFill>
        <p:spPr bwMode="auto">
          <a:xfrm>
            <a:off x="8504852" y="1681865"/>
            <a:ext cx="3328301" cy="4899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28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755344_112-p-fon-goluboi-shesterenki-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86"/>
            <a:ext cx="12192000" cy="69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0042" y="322187"/>
            <a:ext cx="9279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СЛЕСАРЬ-РЕМОНТНИК</a:t>
            </a:r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4006E4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4" y="322187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44" y="1780207"/>
            <a:ext cx="3627177" cy="483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https://krepej-metiz.ru/dir_images/userfiles/images/707-slesarnaia-obrab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3"/>
          <a:stretch/>
        </p:blipFill>
        <p:spPr bwMode="auto">
          <a:xfrm>
            <a:off x="5533736" y="1793188"/>
            <a:ext cx="5504428" cy="483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6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755344_112-p-fon-goluboi-shesterenki-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86"/>
            <a:ext cx="12192000" cy="69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8168" y="322187"/>
            <a:ext cx="9231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СЛЕСАРЬ-РЕМОНТНИК</a:t>
            </a:r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4006E4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4" y="322187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3" r="46368" b="7265"/>
          <a:stretch/>
        </p:blipFill>
        <p:spPr>
          <a:xfrm>
            <a:off x="910752" y="1680313"/>
            <a:ext cx="4904096" cy="503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https://orsat.com/assets/images/Google-tool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59" y="1685764"/>
            <a:ext cx="5030574" cy="5030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3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755344_112-p-fon-goluboi-shesterenki-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86"/>
            <a:ext cx="12192000" cy="69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2126" y="322187"/>
            <a:ext cx="9247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СЛЕСАРЬ-РЕМОНТНИК</a:t>
            </a:r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4006E4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4006E4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4" y="322187"/>
            <a:ext cx="1088294" cy="1088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15980" y="1769874"/>
            <a:ext cx="4926721" cy="4807535"/>
          </a:xfrm>
          <a:prstGeom prst="rect">
            <a:avLst/>
          </a:prstGeom>
          <a:solidFill>
            <a:schemeClr val="bg1"/>
          </a:solidFill>
          <a:ln w="76200">
            <a:solidFill>
              <a:srgbClr val="4006E4"/>
            </a:solidFill>
          </a:ln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Слесарь-ремонтник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это рабочий широкого профиля, который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а также монтаж, проверку и регулировку оборудования, машин и агрегатов.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определяет качество деталей, устраняет дефекты сборки. Во время ремонта выполняет слесарные работы, меняет неисправные детали, регулирует и испытывает собранные и отремонтированные узлы.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материаловедения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слесарных и слесарно-сборочных работ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слесарной обработки деталей и узлов подвижного состава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черчения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Учебная и производственная практика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5313" r="3905" b="14394"/>
          <a:stretch/>
        </p:blipFill>
        <p:spPr>
          <a:xfrm>
            <a:off x="391835" y="2454023"/>
            <a:ext cx="6032310" cy="3439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03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75" t="11053" r="23509" b="106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0769" y="266170"/>
            <a:ext cx="10111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ИЗГОТОВИТЕЛЬ ХУДОЖЕСТВЕННЫХ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ИЗДЕЛИЙ ИЗ КОЖИ</a:t>
            </a:r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38053" cy="1088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5" t="11144" r="2487" b="5871"/>
          <a:stretch/>
        </p:blipFill>
        <p:spPr>
          <a:xfrm>
            <a:off x="627796" y="1920846"/>
            <a:ext cx="2942613" cy="454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10376" b="8657"/>
          <a:stretch/>
        </p:blipFill>
        <p:spPr>
          <a:xfrm>
            <a:off x="3958603" y="1920846"/>
            <a:ext cx="3127836" cy="4528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6" b="10973"/>
          <a:stretch/>
        </p:blipFill>
        <p:spPr>
          <a:xfrm rot="5400000">
            <a:off x="7327504" y="2121842"/>
            <a:ext cx="4560460" cy="415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226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75" t="11053" r="23509" b="106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0769" y="266170"/>
            <a:ext cx="10111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ИЗГОТОВИТЕЛЬ ХУДОЖЕСТВЕННЫХ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ИЗДЕЛИЙ ИЗ КОЖИ</a:t>
            </a:r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38053" cy="1088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9" b="7065"/>
          <a:stretch/>
        </p:blipFill>
        <p:spPr>
          <a:xfrm>
            <a:off x="603629" y="1924314"/>
            <a:ext cx="3115019" cy="4621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81" y="1924314"/>
            <a:ext cx="3370996" cy="4621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https://www.openbusiness.ru/upload/presentations/Izgotovlenie_i_prodazha_aksessuarov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30443"/>
          <a:stretch/>
        </p:blipFill>
        <p:spPr bwMode="auto">
          <a:xfrm>
            <a:off x="7779225" y="1878421"/>
            <a:ext cx="3780430" cy="4683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0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75" t="11053" r="23509" b="106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0769" y="266170"/>
            <a:ext cx="10111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ИЗГОТОВИТЕЛЬ ХУДОЖЕСТВЕННЫХ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ИЗДЕЛИЙ ИЗ КОЖИ</a:t>
            </a:r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38053" cy="1088294"/>
          </a:xfrm>
          <a:prstGeom prst="rect">
            <a:avLst/>
          </a:prstGeom>
        </p:spPr>
      </p:pic>
      <p:pic>
        <p:nvPicPr>
          <p:cNvPr id="7170" name="Picture 2" descr="https://images.ua.prom.st/2458191503_2458191503.jpg?PIMAGE_ID=24581915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07" y="1865011"/>
            <a:ext cx="5822145" cy="457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 r="30542" b="27563"/>
          <a:stretch/>
        </p:blipFill>
        <p:spPr>
          <a:xfrm>
            <a:off x="1410384" y="1880579"/>
            <a:ext cx="3572586" cy="454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39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75" t="11053" r="23509" b="106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0769" y="266170"/>
            <a:ext cx="10111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ИЗГОТОВИТЕЛЬ ХУДОЖЕСТВЕННЫХ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ИЗДЕЛИЙ ИЗ КОЖИ</a:t>
            </a:r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38053" cy="1088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 b="14627"/>
          <a:stretch/>
        </p:blipFill>
        <p:spPr>
          <a:xfrm>
            <a:off x="520467" y="1853404"/>
            <a:ext cx="4645917" cy="4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685783" y="1853404"/>
            <a:ext cx="6096000" cy="4622804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Изготовитель художественных изделий из кожи 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мастер,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изготавливает из кожи художественные изделия простых форм,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 пошив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ремонт простых изделий из кожи.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виды деятельности 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кожи художественных изделий: с тиснением простых рисунков и орнаментов, плетением, обработкой кожи разными способами, а также пошив и ремонт простых изделий из кожи.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Основные предметы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материаловедения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Художественная обработка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рисунка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Декоративно-прикладное искусство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 изготовления и декорирования художественных изделий из кожи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Учебная и производственная практика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kartinkin.net/uploads/posts/2021-01/1611123299_8-p-fon-dlya-magazina-produktov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41" y="-65892"/>
            <a:ext cx="12309141" cy="69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24" y="1592075"/>
            <a:ext cx="6555751" cy="485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ПОВАР</a:t>
            </a:r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127453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0" y="1592075"/>
            <a:ext cx="3782993" cy="485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26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kartinkin.net/uploads/posts/2021-01/1611123299_8-p-fon-dlya-magazina-produktov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41" y="-65892"/>
            <a:ext cx="12309141" cy="69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ПОВАР</a:t>
            </a:r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127453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08" y="1626159"/>
            <a:ext cx="6989884" cy="465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52" y="1626159"/>
            <a:ext cx="3077308" cy="461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17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360485"/>
            <a:ext cx="11561884" cy="613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0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kartinkin.net/uploads/posts/2021-01/1611123299_8-p-fon-dlya-magazina-produktov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41" y="-65892"/>
            <a:ext cx="12309141" cy="69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ПОВАР</a:t>
            </a:r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127453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1686526"/>
            <a:ext cx="7039707" cy="4693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r="31985"/>
          <a:stretch/>
        </p:blipFill>
        <p:spPr>
          <a:xfrm>
            <a:off x="7679564" y="1661720"/>
            <a:ext cx="4331496" cy="4717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93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kartinkin.net/uploads/posts/2021-01/1611123299_8-p-fon-dlya-magazina-produktov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41" y="-65892"/>
            <a:ext cx="12309141" cy="69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ПОВАР</a:t>
            </a:r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127453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262" y="1686525"/>
            <a:ext cx="5808696" cy="480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heaclub.ru/tim/6ef3be1fafcd8f0cafb525072807d97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5" r="19864"/>
          <a:stretch/>
        </p:blipFill>
        <p:spPr bwMode="auto">
          <a:xfrm>
            <a:off x="6836361" y="1686524"/>
            <a:ext cx="4721470" cy="480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672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kartinkin.net/uploads/posts/2021-01/1611123299_8-p-fon-dlya-magazina-produktov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41" y="-65892"/>
            <a:ext cx="12309141" cy="69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ПОВАР</a:t>
            </a:r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127453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127453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7" r="11743" b="8368"/>
          <a:stretch/>
        </p:blipFill>
        <p:spPr>
          <a:xfrm>
            <a:off x="594989" y="1863547"/>
            <a:ext cx="5499149" cy="4578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559061" y="1863547"/>
            <a:ext cx="5011615" cy="4513030"/>
          </a:xfrm>
          <a:prstGeom prst="rect">
            <a:avLst/>
          </a:prstGeom>
          <a:solidFill>
            <a:schemeClr val="bg1"/>
          </a:solidFill>
          <a:ln w="76200">
            <a:solidFill>
              <a:srgbClr val="168C65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Повар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занимающийся приготовлением пищи (закуски, первые и вторые блюда, кондитерские изделия и десерты).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Основные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деятельности 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качества продуктов, подготовка сырья к работе, обработка сырья, изготовление и обработка полуфабрикатов, приготовление под руководством мастера простых холодных и горячих блюд, выпечки, десертов, напитков.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Основные предметы: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Основы санитарии и гигиены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Охрана труда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Техническое оснащение и организация рабочего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сырья для приготовления блюд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обработки сырья для приготовления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блюд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Учебная и производственная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8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2/1613671601_40-p-fon-dlya-prezentatsii-shite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ПОРТНОЙ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5" name="Picture 2" descr="C:\Users\Ольга\Desktop\Профориентация 2017-2018 уч.год\ТЗ\Баннер\баннер 2\фото\портн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60" y="1732669"/>
            <a:ext cx="3424281" cy="484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66" y="1732669"/>
            <a:ext cx="3632688" cy="484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2948" r="15556"/>
          <a:stretch/>
        </p:blipFill>
        <p:spPr>
          <a:xfrm>
            <a:off x="8124091" y="1732669"/>
            <a:ext cx="3443722" cy="484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79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2/1613671601_40-p-fon-dlya-prezentatsii-shite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ПОРТНОЙ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12454" b="15218"/>
          <a:stretch/>
        </p:blipFill>
        <p:spPr>
          <a:xfrm>
            <a:off x="474784" y="1820592"/>
            <a:ext cx="6201887" cy="446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burobiz-a.akamaihd.net/uploads/images/44393/large_%D1%88%D0%B2%D0%B5%D0%B9%D0%BA%D0%B0__2_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 r="6671"/>
          <a:stretch/>
        </p:blipFill>
        <p:spPr bwMode="auto">
          <a:xfrm>
            <a:off x="7104185" y="1787470"/>
            <a:ext cx="4668715" cy="4499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81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2/1613671601_40-p-fon-dlya-prezentatsii-shite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ПОРТНОЙ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12403"/>
          <a:stretch/>
        </p:blipFill>
        <p:spPr>
          <a:xfrm>
            <a:off x="694591" y="1732669"/>
            <a:ext cx="5238949" cy="475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16667"/>
          <a:stretch/>
        </p:blipFill>
        <p:spPr>
          <a:xfrm>
            <a:off x="6566320" y="1757267"/>
            <a:ext cx="4828512" cy="473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95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2/1613671601_40-p-fon-dlya-prezentatsii-shite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ПОРТНОЙ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EAF4FA-3732-483A-AEBD-7D9C27CC4D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14816"/>
          <a:stretch/>
        </p:blipFill>
        <p:spPr>
          <a:xfrm>
            <a:off x="967925" y="1620634"/>
            <a:ext cx="4655363" cy="498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ED94ADDE-A93A-49F7-AE44-1BC83718F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9445"/>
          <a:stretch/>
        </p:blipFill>
        <p:spPr bwMode="auto">
          <a:xfrm flipH="1">
            <a:off x="6277970" y="1611432"/>
            <a:ext cx="4931802" cy="499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48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2/1613671601_40-p-fon-dlya-prezentatsii-shite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ПОРТНОЙ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39596" y="1651315"/>
            <a:ext cx="4336605" cy="490595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Портной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это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широкого профиля, который занимается изготовлением одежды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тканевых товаров, а также их ремонтом.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виды деятельности 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(раскрой, пошив, украшение элементами декора) одежды и тканевых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товаров, 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ремонт швейных изделий. 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Основные предметы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материаловедения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Декоративное искусство отделки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рисунка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 пошива и ремонта швейных изделий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Учебная и производственная практика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25641" r="10912"/>
          <a:stretch/>
        </p:blipFill>
        <p:spPr>
          <a:xfrm>
            <a:off x="3262238" y="1631347"/>
            <a:ext cx="4161559" cy="492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2705" t="11276" r="64484" b="10653"/>
          <a:stretch/>
        </p:blipFill>
        <p:spPr>
          <a:xfrm>
            <a:off x="355054" y="1667396"/>
            <a:ext cx="2552131" cy="491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40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3172" y="324605"/>
            <a:ext cx="8325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БУДЕМ РАДЫ ВИДЕТЬ ВАС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НАШЕМ ЛИЦЕЕ!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40" y="1466243"/>
            <a:ext cx="9270598" cy="4956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" y="512136"/>
            <a:ext cx="1754326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5918" y="250597"/>
            <a:ext cx="8721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3600" b="1" dirty="0" smtClean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</a:t>
            </a: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lsitspb</a:t>
            </a: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48" y="631258"/>
            <a:ext cx="1754326" cy="17543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0278" y="2690336"/>
            <a:ext cx="106583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 </a:t>
            </a:r>
            <a:endParaRPr lang="ru-RU" i="1" dirty="0" smtClean="0">
              <a:solidFill>
                <a:srgbClr val="FFFF00"/>
              </a:solidFill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 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адрес: </a:t>
            </a:r>
            <a:endParaRPr lang="ru-RU" sz="3600" dirty="0" smtClean="0">
              <a:solidFill>
                <a:schemeClr val="bg1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ул. Учительская </a:t>
            </a:r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д.21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Станции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метро: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Гражданский проспект», «Академическая», 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Проспект Просвещения»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66643" y="1628000"/>
            <a:ext cx="43607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vk.com/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priemlsit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20278" y="5599033"/>
            <a:ext cx="10424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ПРИЁМНАЯ КОМИССИЯ:</a:t>
            </a:r>
            <a:r>
              <a:rPr lang="ru-RU" altLang="ru-RU" sz="3600" b="1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тел. 246-32-14</a:t>
            </a:r>
            <a:endParaRPr lang="ru-RU" altLang="ru-RU" sz="3600" dirty="0">
              <a:solidFill>
                <a:schemeClr val="bg1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58" name="Picture 2" descr="https://ykl-res.azureedge.net/30f1064e-abf7-4c5b-99d9-7f7e0409250d/%D0%A4%D0%BB%D0%B0%D0%B3%20%D0%B8%20%D0%B3%D0%B5%D1%80%D0%B1-w156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3" b="3178"/>
          <a:stretch/>
        </p:blipFill>
        <p:spPr bwMode="auto">
          <a:xfrm>
            <a:off x="2144741" y="679455"/>
            <a:ext cx="1521638" cy="163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78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07" y="2296573"/>
            <a:ext cx="116551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СПб ГБПОУ «Лицей сервиса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индустриальных технологий» 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приглашает выпускников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 коррекционной направленности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VIII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вида на обучение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программам профессионального обучения</a:t>
            </a:r>
            <a:r>
              <a:rPr lang="ru-RU" sz="3200" b="1" i="1" dirty="0">
                <a:solidFill>
                  <a:srgbClr val="FFFF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i="1" dirty="0">
                <a:solidFill>
                  <a:srgbClr val="FFFF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77" y="337723"/>
            <a:ext cx="1773286" cy="17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9" y="341922"/>
            <a:ext cx="1773286" cy="17732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3898" y="1348800"/>
            <a:ext cx="116551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профессии: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СТОЛЯР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ПОВАР</a:t>
            </a:r>
          </a:p>
          <a:p>
            <a:pPr algn="ctr"/>
            <a:r>
              <a:rPr lang="ru-RU" sz="4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ПОРТНОЙ</a:t>
            </a:r>
          </a:p>
          <a:p>
            <a:pPr algn="ctr"/>
            <a:r>
              <a:rPr lang="ru-RU" sz="4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СЛЕСАРЬ-РЕМОНТНИК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ИЗГОТОВИТЕЛЬ ХУДОЖЕСТВЕННЫХ ИЗДЕЛИЙ ИЗ КОЖИ</a:t>
            </a:r>
            <a:r>
              <a:rPr lang="ru-RU" sz="3200" b="1" dirty="0">
                <a:solidFill>
                  <a:srgbClr val="FFFF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rgbClr val="FFFF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56764" y="464752"/>
            <a:ext cx="9535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СПб ГБПОУ «Лицей сервиса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индустриальных технологий»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9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4338146_10-p-svetloe-derevo-fon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 r="15424"/>
          <a:stretch/>
        </p:blipFill>
        <p:spPr>
          <a:xfrm>
            <a:off x="563978" y="1814187"/>
            <a:ext cx="7274317" cy="4666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СТОЛЯР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1699" y="2465609"/>
            <a:ext cx="4666897" cy="336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29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4338146_10-p-svetloe-derevo-fon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СТОЛЯР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0" y="1732668"/>
            <a:ext cx="3020368" cy="4816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497" y="1718828"/>
            <a:ext cx="3142650" cy="4774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stoldelo.ru/images/product/133_9d6e625e9d1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12" y="1732668"/>
            <a:ext cx="3925843" cy="4774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2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4338146_10-p-svetloe-derevo-fon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СТОЛЯР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8" y="266170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62" y="1620633"/>
            <a:ext cx="3631285" cy="484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44102"/>
          <a:stretch/>
        </p:blipFill>
        <p:spPr>
          <a:xfrm>
            <a:off x="386862" y="1620633"/>
            <a:ext cx="3242315" cy="484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6" r="14416"/>
          <a:stretch/>
        </p:blipFill>
        <p:spPr>
          <a:xfrm>
            <a:off x="8157233" y="1620632"/>
            <a:ext cx="3656115" cy="484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56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4338146_10-p-svetloe-derevo-fon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СТОЛЯР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4" y="322187"/>
            <a:ext cx="1088294" cy="1088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r="18975"/>
          <a:stretch/>
        </p:blipFill>
        <p:spPr>
          <a:xfrm>
            <a:off x="541857" y="1729544"/>
            <a:ext cx="3594713" cy="480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wallegro.ru/pimg/7/original/0362cd/42f21b19470093ba023684859587/LAWKA-OGRODOWA-DREWNIANA-LAWA-DO-OGRODU-SKLADANA-Producent-MAXST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64" y="1729544"/>
            <a:ext cx="3849863" cy="480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12179" r="9714"/>
          <a:stretch/>
        </p:blipFill>
        <p:spPr>
          <a:xfrm>
            <a:off x="4422530" y="1729544"/>
            <a:ext cx="3068182" cy="480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91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4338146_10-p-svetloe-derevo-fon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4736" y="266170"/>
            <a:ext cx="52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СТОЛЯР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СРОК ОБУЧЕНИЯ – 1 ГОД 10 МЕСЯЦЕВ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4" y="322187"/>
            <a:ext cx="1088294" cy="1088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1" y="1671118"/>
            <a:ext cx="6541275" cy="4905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353443" y="1671118"/>
            <a:ext cx="4428250" cy="490595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Столяр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ru-RU" sz="16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специалист, </a:t>
            </a:r>
            <a:r>
              <a:rPr lang="ru-RU" sz="16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работающий </a:t>
            </a:r>
            <a:r>
              <a:rPr lang="ru-RU" sz="16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с </a:t>
            </a:r>
            <a:r>
              <a:rPr lang="ru-RU" sz="16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деревом, </a:t>
            </a:r>
            <a:r>
              <a:rPr lang="ru-RU" sz="16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изготавливающий </a:t>
            </a:r>
            <a:r>
              <a:rPr lang="ru-RU" sz="16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изделия из дерева или изделия на основе дерева. </a:t>
            </a:r>
            <a:endParaRPr lang="ru-RU" sz="1600" dirty="0" smtClean="0">
              <a:solidFill>
                <a:srgbClr val="2021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деятельности –  </a:t>
            </a:r>
            <a:r>
              <a:rPr lang="ru-RU" sz="16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</a:t>
            </a:r>
            <a:r>
              <a:rPr lang="ru-RU" sz="16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древесины (распиливание, строгание, шлифование, сборка), изготовление изделий из древесины (мебели, рам, плинтусов, наличников и т.д.). </a:t>
            </a:r>
            <a:endParaRPr lang="ru-RU" sz="1600" dirty="0" smtClean="0">
              <a:solidFill>
                <a:srgbClr val="2021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Основные предметы: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черчения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материаловедения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обработки древесины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труда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столярных работ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Учебная и производственная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8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4|5.9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1.3|2.4|2|2.5|1.9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366</Words>
  <Application>Microsoft Office PowerPoint</Application>
  <PresentationFormat>Произвольный</PresentationFormat>
  <Paragraphs>126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Ивета Верхова</dc:creator>
  <cp:lastModifiedBy>user</cp:lastModifiedBy>
  <cp:revision>173</cp:revision>
  <dcterms:created xsi:type="dcterms:W3CDTF">2016-10-18T18:35:52Z</dcterms:created>
  <dcterms:modified xsi:type="dcterms:W3CDTF">2022-09-27T10:52:20Z</dcterms:modified>
</cp:coreProperties>
</file>