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Школа педагога 26.04.2024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Отчетные документы по итогам 2023-2024 учебного года</a:t>
            </a:r>
          </a:p>
          <a:p>
            <a:r>
              <a:rPr lang="ru-RU" dirty="0" smtClean="0"/>
              <a:t>Методист отдела дополнительного образования </a:t>
            </a:r>
            <a:br>
              <a:rPr lang="ru-RU" dirty="0" smtClean="0"/>
            </a:br>
            <a:r>
              <a:rPr lang="ru-RU" dirty="0" smtClean="0"/>
              <a:t>Елисеева Т.В.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8" y="802298"/>
            <a:ext cx="1836424" cy="9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итогам полугодия в отдел ДО необходимо сдать два отчета: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Самоанализ воспитательной работы (согласно циклограмме социокультурных событий </a:t>
            </a:r>
            <a:br>
              <a:rPr lang="ru-RU" sz="2400" dirty="0" smtClean="0"/>
            </a:br>
            <a:r>
              <a:rPr lang="ru-RU" sz="2400" dirty="0" smtClean="0"/>
              <a:t>Дворца </a:t>
            </a:r>
            <a:r>
              <a:rPr lang="ru-RU" sz="2400" dirty="0"/>
              <a:t>учащейся молодежи Санкт-Петербурга </a:t>
            </a:r>
            <a:r>
              <a:rPr lang="ru-RU" sz="2400" dirty="0" smtClean="0"/>
              <a:t>на </a:t>
            </a:r>
            <a:r>
              <a:rPr lang="ru-RU" sz="2400" dirty="0"/>
              <a:t>2023 – 2024 учебный </a:t>
            </a:r>
            <a:r>
              <a:rPr lang="ru-RU" sz="2400" dirty="0" smtClean="0"/>
              <a:t>год)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Протокол </a:t>
            </a:r>
            <a:r>
              <a:rPr lang="ru-RU" sz="2400" dirty="0" smtClean="0"/>
              <a:t>результатов итоговой оценки качества реализации дополнительной общеразвивающей программы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2" y="786880"/>
            <a:ext cx="1095322" cy="5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3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67012"/>
              </p:ext>
            </p:extLst>
          </p:nvPr>
        </p:nvGraphicFramePr>
        <p:xfrm>
          <a:off x="1447365" y="211344"/>
          <a:ext cx="3952703" cy="559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5667198" imgH="8020037" progId="Acrobat.Document.DC">
                  <p:embed/>
                </p:oleObj>
              </mc:Choice>
              <mc:Fallback>
                <p:oleObj name="Acrobat Document" r:id="rId3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365" y="211344"/>
                        <a:ext cx="3952703" cy="5593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91684"/>
              </p:ext>
            </p:extLst>
          </p:nvPr>
        </p:nvGraphicFramePr>
        <p:xfrm>
          <a:off x="6329465" y="211344"/>
          <a:ext cx="3952703" cy="559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5" imgW="5667198" imgH="8020037" progId="Acrobat.Document.DC">
                  <p:embed/>
                </p:oleObj>
              </mc:Choice>
              <mc:Fallback>
                <p:oleObj name="Acrobat Document" r:id="rId5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9465" y="211344"/>
                        <a:ext cx="3952703" cy="5593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77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7256"/>
              </p:ext>
            </p:extLst>
          </p:nvPr>
        </p:nvGraphicFramePr>
        <p:xfrm>
          <a:off x="1673225" y="234950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3" imgW="5667198" imgH="8020037" progId="Acrobat.Document.DC">
                  <p:embed/>
                </p:oleObj>
              </mc:Choice>
              <mc:Fallback>
                <p:oleObj name="Acrobat Document" r:id="rId3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3225" y="234950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31163"/>
              </p:ext>
            </p:extLst>
          </p:nvPr>
        </p:nvGraphicFramePr>
        <p:xfrm>
          <a:off x="6607175" y="234950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5" imgW="5667198" imgH="8020037" progId="Acrobat.Document.DC">
                  <p:embed/>
                </p:oleObj>
              </mc:Choice>
              <mc:Fallback>
                <p:oleObj name="Acrobat Document" r:id="rId5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7175" y="234950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17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500" dirty="0" smtClean="0"/>
              <a:t>Протокол родительского собрания</a:t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2800" dirty="0"/>
              <a:t>Повестка: </a:t>
            </a:r>
          </a:p>
          <a:p>
            <a:r>
              <a:rPr lang="ru-RU" dirty="0"/>
              <a:t>1. Итоги второго </a:t>
            </a:r>
            <a:r>
              <a:rPr lang="ru-RU" dirty="0" smtClean="0"/>
              <a:t>полугодия 2023-2024 года (январь-май). Планы на новый учебный год.</a:t>
            </a:r>
            <a:endParaRPr lang="ru-RU" dirty="0"/>
          </a:p>
          <a:p>
            <a:r>
              <a:rPr lang="ru-RU" dirty="0"/>
              <a:t>2. Реализация программ </a:t>
            </a:r>
            <a:r>
              <a:rPr lang="ru-RU" dirty="0"/>
              <a:t>по </a:t>
            </a:r>
            <a:r>
              <a:rPr lang="ru-RU"/>
              <a:t>социальному </a:t>
            </a:r>
            <a:r>
              <a:rPr lang="ru-RU" smtClean="0"/>
              <a:t>сертификату ПФДО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Безопасное поведение обучающихся в дни школьных летних каникул.</a:t>
            </a:r>
          </a:p>
          <a:p>
            <a:r>
              <a:rPr lang="ru-RU" dirty="0"/>
              <a:t>4. </a:t>
            </a:r>
            <a:r>
              <a:rPr lang="ru-RU" dirty="0" smtClean="0"/>
              <a:t>Разное.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900" dirty="0"/>
              <a:t>Сроки проведения родительских </a:t>
            </a:r>
            <a:r>
              <a:rPr lang="ru-RU" sz="2900" dirty="0" smtClean="0"/>
              <a:t>собраний: </a:t>
            </a:r>
            <a:br>
              <a:rPr lang="ru-RU" sz="2900" dirty="0" smtClean="0"/>
            </a:br>
            <a:r>
              <a:rPr lang="ru-RU" sz="2900" dirty="0" smtClean="0"/>
              <a:t>с </a:t>
            </a:r>
            <a:r>
              <a:rPr lang="ru-RU" sz="2900" dirty="0"/>
              <a:t>13 по 31 </a:t>
            </a:r>
            <a:r>
              <a:rPr lang="ru-RU" sz="2900" dirty="0" smtClean="0"/>
              <a:t>мая 2024 года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2" y="786880"/>
            <a:ext cx="1095322" cy="5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3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86397"/>
              </p:ext>
            </p:extLst>
          </p:nvPr>
        </p:nvGraphicFramePr>
        <p:xfrm>
          <a:off x="1714141" y="243150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3" imgW="5667198" imgH="8020037" progId="Acrobat.Document.DC">
                  <p:embed/>
                </p:oleObj>
              </mc:Choice>
              <mc:Fallback>
                <p:oleObj name="Acrobat Document" r:id="rId3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141" y="243150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807185"/>
              </p:ext>
            </p:extLst>
          </p:nvPr>
        </p:nvGraphicFramePr>
        <p:xfrm>
          <a:off x="6437216" y="243150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5" imgW="5667198" imgH="8020037" progId="Acrobat.Document.DC">
                  <p:embed/>
                </p:oleObj>
              </mc:Choice>
              <mc:Fallback>
                <p:oleObj name="Acrobat Document" r:id="rId5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7216" y="243150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3169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174</TotalTime>
  <Words>92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Palatino Linotype</vt:lpstr>
      <vt:lpstr>Gallery</vt:lpstr>
      <vt:lpstr>Acrobat Document</vt:lpstr>
      <vt:lpstr>Школа педагога 26.04.2024</vt:lpstr>
      <vt:lpstr>По итогам полугодия в отдел ДО необходимо сдать два отчета:</vt:lpstr>
      <vt:lpstr>Презентация PowerPoint</vt:lpstr>
      <vt:lpstr>Презентация PowerPoint</vt:lpstr>
      <vt:lpstr>Протокол родительского собрания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педагога 26.04.2024</dc:title>
  <dc:creator>Елисеева Татьяна</dc:creator>
  <cp:lastModifiedBy>Елисеева Татьяна</cp:lastModifiedBy>
  <cp:revision>13</cp:revision>
  <dcterms:created xsi:type="dcterms:W3CDTF">2024-04-22T12:52:03Z</dcterms:created>
  <dcterms:modified xsi:type="dcterms:W3CDTF">2024-04-23T11:57:46Z</dcterms:modified>
</cp:coreProperties>
</file>