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3" r:id="rId3"/>
  </p:sldMasterIdLst>
  <p:notesMasterIdLst>
    <p:notesMasterId r:id="rId14"/>
  </p:notesMasterIdLst>
  <p:sldIdLst>
    <p:sldId id="256" r:id="rId4"/>
    <p:sldId id="261" r:id="rId5"/>
    <p:sldId id="274" r:id="rId6"/>
    <p:sldId id="271" r:id="rId7"/>
    <p:sldId id="264" r:id="rId8"/>
    <p:sldId id="301" r:id="rId9"/>
    <p:sldId id="302" r:id="rId10"/>
    <p:sldId id="303" r:id="rId11"/>
    <p:sldId id="304" r:id="rId12"/>
    <p:sldId id="270" r:id="rId1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DFBB"/>
    <a:srgbClr val="9AD3E9"/>
    <a:srgbClr val="F8B2A3"/>
    <a:srgbClr val="A4B4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846" y="120"/>
      </p:cViewPr>
      <p:guideLst>
        <p:guide orient="horz" pos="184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FE4780-4742-4AF7-B9F6-29387D06C872}" type="datetimeFigureOut">
              <a:rPr lang="ko-KR" altLang="en-US" smtClean="0"/>
              <a:t>2023-05-24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0E160-F603-41F3-A192-DC95957721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1441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0E160-F603-41F3-A192-DC95957721C3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6819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2.png"/><Relationship Id="rId7" Type="http://schemas.openxmlformats.org/officeDocument/2006/relationships/image" Target="../media/image15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3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923928" y="2643759"/>
            <a:ext cx="5220072" cy="1080120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sz="3600" dirty="0">
                <a:ea typeface="맑은 고딕" pitchFamily="50" charset="-127"/>
              </a:rPr>
              <a:t>FREE PPT TEMPLATES</a:t>
            </a:r>
            <a:endParaRPr lang="en-US" altLang="ko-KR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923928" y="3723878"/>
            <a:ext cx="5219924" cy="504056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INSTERT THE TITLE OF YOUR </a:t>
            </a:r>
          </a:p>
          <a:p>
            <a:pPr lvl="0"/>
            <a:r>
              <a:rPr lang="en-US" altLang="ko-KR" dirty="0"/>
              <a:t>PRESENTATION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6273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0" y="0"/>
            <a:ext cx="3059832" cy="21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6084000" y="2947500"/>
            <a:ext cx="3060000" cy="21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14479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528392" y="0"/>
            <a:ext cx="2123728" cy="32198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7020272" y="1923678"/>
            <a:ext cx="2123728" cy="32198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802514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717858" y="1275606"/>
            <a:ext cx="2448545" cy="20240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3339542" y="1275606"/>
            <a:ext cx="2448273" cy="20240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5960954" y="1275606"/>
            <a:ext cx="2448273" cy="20240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DDA4CE02-F7F3-4BCD-B8DB-4DFD03965EC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39A54B34-6F96-4E3E-B72E-E680E3CE271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4839971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D:\Fullppt\005-PNG이미지\모니터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286" y="1275606"/>
            <a:ext cx="2923753" cy="2518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D:\Fullppt\005-PNG이미지\모니터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2646" y="1275606"/>
            <a:ext cx="2923753" cy="2518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582656" y="1374406"/>
            <a:ext cx="2700000" cy="15848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820964" y="1374406"/>
            <a:ext cx="2736000" cy="15848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2F3CBFE9-6225-4EAB-9415-3558F6BE9A6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9E9189EF-3C10-45A2-8749-4187192ACEC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7308940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nut 3"/>
          <p:cNvSpPr/>
          <p:nvPr userDrawn="1"/>
        </p:nvSpPr>
        <p:spPr>
          <a:xfrm>
            <a:off x="2847111" y="1179745"/>
            <a:ext cx="3401564" cy="3401564"/>
          </a:xfrm>
          <a:prstGeom prst="donut">
            <a:avLst>
              <a:gd name="adj" fmla="val 1353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5" name="Picture 2" descr="D:\Fullppt\PNG이미지\핸드폰2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225" y="1079005"/>
            <a:ext cx="3373328" cy="4085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566328" y="1217153"/>
            <a:ext cx="1945465" cy="300514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9B4F25E9-AA8C-4BD3-BF1F-56D20DF8DD5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40BDE80-4E1C-47DE-8168-381888FDC3F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2192049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213800" y="2230378"/>
            <a:ext cx="4930200" cy="47357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SECTION BREAK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213800" y="2703954"/>
            <a:ext cx="4930200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5" name="Picture 2" descr="E:\002-KIMS BUSINESS\007-02-Googleslidesppt\02-GSppt-Contents-Kim\20170215\03-abs\item01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39" y="3651870"/>
            <a:ext cx="1013895" cy="1016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E:\002-KIMS BUSINESS\007-02-Googleslidesppt\02-GSppt-Contents-Kim\20170215\03-abs\item01-png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950740"/>
            <a:ext cx="648072" cy="649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E:\002-KIMS BUSINESS\007-02-Googleslidesppt\02-GSppt-Contents-Kim\20170215\03-abs\item01-png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19818"/>
            <a:ext cx="442142" cy="443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E:\002-KIMS BUSINESS\007-02-Googleslidesppt\02-GSppt-Contents-Kim\20170215\03-abs\item01-png.pn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1779200"/>
            <a:ext cx="360040" cy="360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/>
          <p:cNvGrpSpPr/>
          <p:nvPr userDrawn="1"/>
        </p:nvGrpSpPr>
        <p:grpSpPr>
          <a:xfrm>
            <a:off x="1115616" y="1275607"/>
            <a:ext cx="2585656" cy="2592286"/>
            <a:chOff x="1115616" y="1275607"/>
            <a:chExt cx="2585656" cy="2592286"/>
          </a:xfrm>
        </p:grpSpPr>
        <p:pic>
          <p:nvPicPr>
            <p:cNvPr id="1026" name="Picture 2" descr="E:\002-KIMS BUSINESS\007-02-Googleslidesppt\02-GSppt-Contents-Kim\20170215\03-abs\item01-png.png"/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616" y="1275607"/>
              <a:ext cx="2585656" cy="25922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Oval 1"/>
            <p:cNvSpPr/>
            <p:nvPr userDrawn="1"/>
          </p:nvSpPr>
          <p:spPr>
            <a:xfrm>
              <a:off x="1796376" y="1959682"/>
              <a:ext cx="1224136" cy="1224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38100" dir="18900000">
                <a:prstClr val="black">
                  <a:alpha val="29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1027" name="Picture 3" descr="E:\002-KIMS BUSINESS\007-02-Googleslidesppt\02-GSppt-Contents-Kim\20170215\03-abs\item02-png.pn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3578808"/>
            <a:ext cx="1475656" cy="1592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E:\002-KIMS BUSINESS\007-02-Googleslidesppt\02-GSppt-Contents-Kim\20170215\03-abs\item02-png.pn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226854" y="-51527"/>
            <a:ext cx="879830" cy="949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82354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767784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707971">
            <a:off x="2873932" y="156273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527839">
            <a:off x="3005459" y="3443641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414606">
            <a:off x="1967897" y="2192112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62721" flipH="1">
            <a:off x="2110757" y="805096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864253" flipH="1">
            <a:off x="3934583" y="142673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64798">
            <a:off x="5618205" y="2384716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274931">
            <a:off x="5463157" y="736150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29549">
            <a:off x="4788024" y="3370715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3"/>
          <p:cNvGrpSpPr/>
          <p:nvPr userDrawn="1"/>
        </p:nvGrpSpPr>
        <p:grpSpPr>
          <a:xfrm>
            <a:off x="2254580" y="248388"/>
            <a:ext cx="4634840" cy="4646724"/>
            <a:chOff x="1115616" y="1275607"/>
            <a:chExt cx="2585656" cy="2592286"/>
          </a:xfrm>
        </p:grpSpPr>
        <p:pic>
          <p:nvPicPr>
            <p:cNvPr id="5" name="Picture 2" descr="E:\002-KIMS BUSINESS\007-02-Googleslidesppt\02-GSppt-Contents-Kim\20170215\03-abs\item01-png.png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616" y="1275607"/>
              <a:ext cx="2585656" cy="25922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Oval 5"/>
            <p:cNvSpPr/>
            <p:nvPr userDrawn="1"/>
          </p:nvSpPr>
          <p:spPr>
            <a:xfrm>
              <a:off x="1595313" y="1758619"/>
              <a:ext cx="1626263" cy="162626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38100" dir="18900000">
                <a:prstClr val="black">
                  <a:alpha val="29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+mn-lt"/>
              </a:endParaRPr>
            </a:p>
          </p:txBody>
        </p:sp>
      </p:grp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03848" y="2101602"/>
            <a:ext cx="2736303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Thank you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203700" y="2677666"/>
            <a:ext cx="2736303" cy="43204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</a:t>
            </a:r>
          </a:p>
          <a:p>
            <a:pPr lvl="0"/>
            <a:r>
              <a:rPr lang="en-US" altLang="ko-KR" dirty="0"/>
              <a:t>of your subtitle Here</a:t>
            </a:r>
          </a:p>
        </p:txBody>
      </p:sp>
      <p:pic>
        <p:nvPicPr>
          <p:cNvPr id="2050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860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E:\002-KIMS BUSINESS\007-02-Googleslidesppt\02-GSppt-Contents-Kim\20170215\03-abs\item02-png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3624792"/>
            <a:ext cx="1407408" cy="1518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2477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5712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2843808" y="377122"/>
            <a:ext cx="3456384" cy="3465247"/>
            <a:chOff x="1115616" y="1275607"/>
            <a:chExt cx="2585656" cy="2592286"/>
          </a:xfrm>
        </p:grpSpPr>
        <p:pic>
          <p:nvPicPr>
            <p:cNvPr id="5" name="Picture 2" descr="E:\002-KIMS BUSINESS\007-02-Googleslidesppt\02-GSppt-Contents-Kim\20170215\03-abs\item01-png.png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616" y="1275607"/>
              <a:ext cx="2585656" cy="25922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Oval 5"/>
            <p:cNvSpPr/>
            <p:nvPr userDrawn="1"/>
          </p:nvSpPr>
          <p:spPr>
            <a:xfrm>
              <a:off x="1796376" y="1959682"/>
              <a:ext cx="1224136" cy="1224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38100" dir="18900000">
                <a:prstClr val="black">
                  <a:alpha val="29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7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829098" y="3829794"/>
            <a:ext cx="3456384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Welcome!!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828950" y="4443958"/>
            <a:ext cx="3456384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376203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290409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12904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863568" y="1599822"/>
            <a:ext cx="1440000" cy="144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842131" y="1597374"/>
            <a:ext cx="1440000" cy="144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834733" y="1597374"/>
            <a:ext cx="1440000" cy="144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6827011" y="1599822"/>
            <a:ext cx="1440000" cy="144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" name="Block Arc 1"/>
          <p:cNvSpPr/>
          <p:nvPr userDrawn="1"/>
        </p:nvSpPr>
        <p:spPr>
          <a:xfrm>
            <a:off x="683568" y="1419822"/>
            <a:ext cx="1800000" cy="1800000"/>
          </a:xfrm>
          <a:prstGeom prst="blockArc">
            <a:avLst>
              <a:gd name="adj1" fmla="val 10800000"/>
              <a:gd name="adj2" fmla="val 94979"/>
              <a:gd name="adj3" fmla="val 5402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2" name="Block Arc 11"/>
          <p:cNvSpPr/>
          <p:nvPr userDrawn="1"/>
        </p:nvSpPr>
        <p:spPr>
          <a:xfrm>
            <a:off x="2671382" y="1419822"/>
            <a:ext cx="1800000" cy="1800000"/>
          </a:xfrm>
          <a:prstGeom prst="blockArc">
            <a:avLst>
              <a:gd name="adj1" fmla="val 10800000"/>
              <a:gd name="adj2" fmla="val 94979"/>
              <a:gd name="adj3" fmla="val 540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3" name="Block Arc 12"/>
          <p:cNvSpPr/>
          <p:nvPr userDrawn="1"/>
        </p:nvSpPr>
        <p:spPr>
          <a:xfrm>
            <a:off x="4659196" y="1419822"/>
            <a:ext cx="1800000" cy="1800000"/>
          </a:xfrm>
          <a:prstGeom prst="blockArc">
            <a:avLst>
              <a:gd name="adj1" fmla="val 10800000"/>
              <a:gd name="adj2" fmla="val 94979"/>
              <a:gd name="adj3" fmla="val 540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" name="Block Arc 13"/>
          <p:cNvSpPr/>
          <p:nvPr userDrawn="1"/>
        </p:nvSpPr>
        <p:spPr>
          <a:xfrm>
            <a:off x="6647011" y="1419822"/>
            <a:ext cx="1800000" cy="1800000"/>
          </a:xfrm>
          <a:prstGeom prst="blockArc">
            <a:avLst>
              <a:gd name="adj1" fmla="val 10800000"/>
              <a:gd name="adj2" fmla="val 94979"/>
              <a:gd name="adj3" fmla="val 540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7" name="Text Placeholder 9">
            <a:extLst>
              <a:ext uri="{FF2B5EF4-FFF2-40B4-BE49-F238E27FC236}">
                <a16:creationId xmlns:a16="http://schemas.microsoft.com/office/drawing/2014/main" id="{EDBECCA6-8618-46C3-A8D4-3B6399CCEF8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id="{1D40A599-6D66-4DC9-82BB-52C171B56B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33499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grpSp>
        <p:nvGrpSpPr>
          <p:cNvPr id="5" name="Group 4"/>
          <p:cNvGrpSpPr/>
          <p:nvPr userDrawn="1"/>
        </p:nvGrpSpPr>
        <p:grpSpPr>
          <a:xfrm>
            <a:off x="354008" y="1131589"/>
            <a:ext cx="2849840" cy="3649171"/>
            <a:chOff x="354008" y="1131589"/>
            <a:chExt cx="2849840" cy="3649171"/>
          </a:xfrm>
        </p:grpSpPr>
        <p:sp>
          <p:nvSpPr>
            <p:cNvPr id="6" name="Rounded Rectangle 5"/>
            <p:cNvSpPr/>
            <p:nvPr/>
          </p:nvSpPr>
          <p:spPr>
            <a:xfrm>
              <a:off x="354008" y="1131589"/>
              <a:ext cx="2849840" cy="3649171"/>
            </a:xfrm>
            <a:prstGeom prst="roundRect">
              <a:avLst>
                <a:gd name="adj" fmla="val 3968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531932" y="1347500"/>
              <a:ext cx="108520" cy="3240473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  <p:sp>
          <p:nvSpPr>
            <p:cNvPr id="12" name="Half Frame 11"/>
            <p:cNvSpPr/>
            <p:nvPr/>
          </p:nvSpPr>
          <p:spPr>
            <a:xfrm rot="5400000">
              <a:off x="2592642" y="1238201"/>
              <a:ext cx="502331" cy="502331"/>
            </a:xfrm>
            <a:prstGeom prst="halfFrame">
              <a:avLst>
                <a:gd name="adj1" fmla="val 23728"/>
                <a:gd name="adj2" fmla="val 24642"/>
              </a:avLst>
            </a:prstGeom>
            <a:solidFill>
              <a:schemeClr val="bg1">
                <a:alpha val="2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8182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2771800" y="1404764"/>
            <a:ext cx="6372200" cy="302433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A6C3AF05-0B8F-485E-983F-1B40340199E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D183D1CC-DF98-45E3-B7CE-601603E40D0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919319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6683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755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2" r:id="rId3"/>
    <p:sldLayoutId id="2147483652" r:id="rId4"/>
    <p:sldLayoutId id="2147483661" r:id="rId5"/>
    <p:sldLayoutId id="2147483656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471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81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23928" y="1707654"/>
            <a:ext cx="5220072" cy="2016225"/>
          </a:xfrm>
        </p:spPr>
        <p:txBody>
          <a:bodyPr/>
          <a:lstStyle/>
          <a:p>
            <a:pPr lvl="0">
              <a:spcBef>
                <a:spcPts val="0"/>
              </a:spcBef>
            </a:pPr>
            <a:r>
              <a:rPr lang="ru-RU" altLang="ko-KR" sz="2000" dirty="0" smtClean="0">
                <a:ea typeface="맑은 고딕" pitchFamily="50" charset="-127"/>
              </a:rPr>
              <a:t>Итоги работы</a:t>
            </a:r>
          </a:p>
          <a:p>
            <a:pPr lvl="0">
              <a:spcBef>
                <a:spcPts val="0"/>
              </a:spcBef>
            </a:pPr>
            <a:r>
              <a:rPr lang="ru-RU" altLang="ko-KR" sz="2000" dirty="0" smtClean="0">
                <a:ea typeface="맑은 고딕" pitchFamily="50" charset="-127"/>
              </a:rPr>
              <a:t>опорного центра социально-гуманитарной напрвленности</a:t>
            </a:r>
          </a:p>
          <a:p>
            <a:pPr lvl="0">
              <a:spcBef>
                <a:spcPts val="0"/>
              </a:spcBef>
            </a:pPr>
            <a:r>
              <a:rPr lang="ru-RU" altLang="ko-KR" sz="2000" dirty="0" smtClean="0">
                <a:ea typeface="맑은 고딕" pitchFamily="50" charset="-127"/>
              </a:rPr>
              <a:t>в 2022-2023 учебном году</a:t>
            </a:r>
          </a:p>
          <a:p>
            <a:pPr lvl="0">
              <a:spcBef>
                <a:spcPts val="0"/>
              </a:spcBef>
            </a:pPr>
            <a:r>
              <a:rPr lang="ru-RU" altLang="ko-KR" sz="2000" dirty="0" smtClean="0">
                <a:ea typeface="맑은 고딕" pitchFamily="50" charset="-127"/>
              </a:rPr>
              <a:t>и </a:t>
            </a:r>
            <a:r>
              <a:rPr lang="ru-RU" altLang="ko-KR" sz="2000" spc="-100" dirty="0">
                <a:ea typeface="맑은 고딕" pitchFamily="50" charset="-127"/>
              </a:rPr>
              <a:t>планирование </a:t>
            </a:r>
            <a:r>
              <a:rPr lang="ru-RU" altLang="ko-KR" sz="2000" spc="-100" dirty="0" smtClean="0">
                <a:ea typeface="맑은 고딕" pitchFamily="50" charset="-127"/>
              </a:rPr>
              <a:t>на 2023-2024 учебный год</a:t>
            </a:r>
            <a:endParaRPr lang="en-US" altLang="ko-KR" sz="2000" spc="-1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ko-KR" b="1" dirty="0" smtClean="0"/>
              <a:t>Докладчик: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ko-KR" b="1" dirty="0" smtClean="0"/>
              <a:t>Смирнова Александра Валерьевна</a:t>
            </a:r>
            <a:endParaRPr lang="en-US" altLang="ko-KR" b="1" dirty="0"/>
          </a:p>
        </p:txBody>
      </p:sp>
      <p:grpSp>
        <p:nvGrpSpPr>
          <p:cNvPr id="6" name="Group 5"/>
          <p:cNvGrpSpPr/>
          <p:nvPr/>
        </p:nvGrpSpPr>
        <p:grpSpPr>
          <a:xfrm>
            <a:off x="3635896" y="1851670"/>
            <a:ext cx="216023" cy="2327116"/>
            <a:chOff x="3424672" y="2643758"/>
            <a:chExt cx="283232" cy="1584176"/>
          </a:xfrm>
        </p:grpSpPr>
        <p:sp>
          <p:nvSpPr>
            <p:cNvPr id="7" name="Rectangle 6"/>
            <p:cNvSpPr/>
            <p:nvPr userDrawn="1"/>
          </p:nvSpPr>
          <p:spPr>
            <a:xfrm>
              <a:off x="3635896" y="2643758"/>
              <a:ext cx="72008" cy="158417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3565490" y="2643758"/>
              <a:ext cx="72007" cy="158417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3495081" y="2643758"/>
              <a:ext cx="72007" cy="158417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3424672" y="2643758"/>
              <a:ext cx="72008" cy="158417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6912" y="195486"/>
            <a:ext cx="532864" cy="54000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195486"/>
            <a:ext cx="535699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84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899592" y="3829794"/>
            <a:ext cx="7344816" cy="576063"/>
          </a:xfrm>
        </p:spPr>
        <p:txBody>
          <a:bodyPr/>
          <a:lstStyle/>
          <a:p>
            <a:r>
              <a:rPr lang="ru-RU" altLang="ko-KR" sz="2800" dirty="0" smtClean="0"/>
              <a:t>Смирнова Александра Валерьевна</a:t>
            </a:r>
            <a:endParaRPr lang="ko-KR" altLang="en-US" sz="28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ru-RU" altLang="ko-KR" dirty="0" smtClean="0"/>
              <a:t>тел</a:t>
            </a:r>
            <a:r>
              <a:rPr lang="ru-RU" altLang="ko-KR" dirty="0"/>
              <a:t>. 8-981-160-44-14</a:t>
            </a:r>
            <a:endParaRPr lang="en-US" altLang="ko-KR" dirty="0"/>
          </a:p>
        </p:txBody>
      </p:sp>
      <p:pic>
        <p:nvPicPr>
          <p:cNvPr id="1026" name="Picture 2" descr="https://krot.info/uploads/posts/2022-03/1646421838_13-krot-info-p-alpaka-smeshnaya-smeshnie-foto-14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0" r="16660"/>
          <a:stretch/>
        </p:blipFill>
        <p:spPr bwMode="auto">
          <a:xfrm>
            <a:off x="3743908" y="1275606"/>
            <a:ext cx="1656184" cy="1656184"/>
          </a:xfrm>
          <a:prstGeom prst="ellipse">
            <a:avLst/>
          </a:prstGeom>
          <a:ln w="63500" cap="rnd"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009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0" y="267494"/>
            <a:ext cx="9144000" cy="576064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Статистика за 2022-2023 учебный год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267744" y="1059582"/>
            <a:ext cx="6552728" cy="914400"/>
            <a:chOff x="1151472" y="3187501"/>
            <a:chExt cx="6552728" cy="914400"/>
          </a:xfrm>
        </p:grpSpPr>
        <p:sp>
          <p:nvSpPr>
            <p:cNvPr id="5" name="Pentagon 4"/>
            <p:cNvSpPr/>
            <p:nvPr/>
          </p:nvSpPr>
          <p:spPr>
            <a:xfrm>
              <a:off x="1633824" y="3347030"/>
              <a:ext cx="6070376" cy="720000"/>
            </a:xfrm>
            <a:prstGeom prst="homePlat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6" name="Pentagon 5"/>
            <p:cNvSpPr/>
            <p:nvPr/>
          </p:nvSpPr>
          <p:spPr>
            <a:xfrm>
              <a:off x="1633824" y="3284701"/>
              <a:ext cx="5914970" cy="720000"/>
            </a:xfrm>
            <a:prstGeom prst="homePlate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7" name="Diamond 6"/>
            <p:cNvSpPr/>
            <p:nvPr/>
          </p:nvSpPr>
          <p:spPr>
            <a:xfrm>
              <a:off x="1151472" y="3187501"/>
              <a:ext cx="914400" cy="914400"/>
            </a:xfrm>
            <a:prstGeom prst="diamond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  <p:sp>
        <p:nvSpPr>
          <p:cNvPr id="8" name="직사각형 39"/>
          <p:cNvSpPr/>
          <p:nvPr/>
        </p:nvSpPr>
        <p:spPr>
          <a:xfrm>
            <a:off x="2509438" y="1262927"/>
            <a:ext cx="403184" cy="523220"/>
          </a:xfrm>
          <a:prstGeom prst="rect">
            <a:avLst/>
          </a:prstGeom>
        </p:spPr>
        <p:txBody>
          <a:bodyPr wrap="square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1 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382961" y="1239623"/>
            <a:ext cx="4752528" cy="546274"/>
            <a:chOff x="2299400" y="1781114"/>
            <a:chExt cx="4576856" cy="546274"/>
          </a:xfrm>
        </p:grpSpPr>
        <p:sp>
          <p:nvSpPr>
            <p:cNvPr id="10" name="TextBox 10"/>
            <p:cNvSpPr txBox="1"/>
            <p:nvPr/>
          </p:nvSpPr>
          <p:spPr bwMode="auto">
            <a:xfrm>
              <a:off x="2299400" y="1781114"/>
              <a:ext cx="4576856" cy="276999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ru-RU" altLang="ko-KR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48 мероприятий </a:t>
              </a:r>
              <a:r>
                <a:rPr lang="ru-RU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для </a:t>
              </a:r>
              <a:r>
                <a:rPr lang="ru-RU" altLang="ko-KR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обучающихся и педагогов </a:t>
              </a:r>
              <a:endParaRPr lang="ru-RU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" name="TextBox 12"/>
            <p:cNvSpPr txBox="1"/>
            <p:nvPr/>
          </p:nvSpPr>
          <p:spPr bwMode="auto">
            <a:xfrm>
              <a:off x="2299400" y="2050389"/>
              <a:ext cx="4576856" cy="276999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ru-RU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Более 4100 участников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264738" y="1982609"/>
            <a:ext cx="6627742" cy="914400"/>
            <a:chOff x="1151472" y="3187501"/>
            <a:chExt cx="6627742" cy="914400"/>
          </a:xfrm>
        </p:grpSpPr>
        <p:sp>
          <p:nvSpPr>
            <p:cNvPr id="13" name="Pentagon 12"/>
            <p:cNvSpPr/>
            <p:nvPr/>
          </p:nvSpPr>
          <p:spPr>
            <a:xfrm>
              <a:off x="1633824" y="3347030"/>
              <a:ext cx="6070376" cy="720000"/>
            </a:xfrm>
            <a:prstGeom prst="homePlat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4" name="Pentagon 13"/>
            <p:cNvSpPr/>
            <p:nvPr/>
          </p:nvSpPr>
          <p:spPr>
            <a:xfrm>
              <a:off x="1633824" y="3284701"/>
              <a:ext cx="6145390" cy="720000"/>
            </a:xfrm>
            <a:prstGeom prst="homePlate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5" name="Diamond 14"/>
            <p:cNvSpPr/>
            <p:nvPr/>
          </p:nvSpPr>
          <p:spPr>
            <a:xfrm>
              <a:off x="1151472" y="3187501"/>
              <a:ext cx="914400" cy="914400"/>
            </a:xfrm>
            <a:prstGeom prst="diamond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261732" y="2905636"/>
            <a:ext cx="6552728" cy="914400"/>
            <a:chOff x="1151472" y="3187501"/>
            <a:chExt cx="6552728" cy="914400"/>
          </a:xfrm>
        </p:grpSpPr>
        <p:sp>
          <p:nvSpPr>
            <p:cNvPr id="17" name="Pentagon 16"/>
            <p:cNvSpPr/>
            <p:nvPr/>
          </p:nvSpPr>
          <p:spPr>
            <a:xfrm>
              <a:off x="1633824" y="3347030"/>
              <a:ext cx="6070376" cy="720000"/>
            </a:xfrm>
            <a:prstGeom prst="homePlat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8" name="Pentagon 17"/>
            <p:cNvSpPr/>
            <p:nvPr/>
          </p:nvSpPr>
          <p:spPr>
            <a:xfrm>
              <a:off x="1633824" y="3284701"/>
              <a:ext cx="5914970" cy="720000"/>
            </a:xfrm>
            <a:prstGeom prst="homePlate">
              <a:avLst/>
            </a:prstGeom>
            <a:solidFill>
              <a:schemeClr val="bg1"/>
            </a:solidFill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9" name="Diamond 18"/>
            <p:cNvSpPr/>
            <p:nvPr/>
          </p:nvSpPr>
          <p:spPr>
            <a:xfrm>
              <a:off x="1151472" y="3187501"/>
              <a:ext cx="914400" cy="914400"/>
            </a:xfrm>
            <a:prstGeom prst="diamond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258726" y="3828663"/>
            <a:ext cx="6552728" cy="914400"/>
            <a:chOff x="1151472" y="3187501"/>
            <a:chExt cx="6552728" cy="914400"/>
          </a:xfrm>
        </p:grpSpPr>
        <p:sp>
          <p:nvSpPr>
            <p:cNvPr id="21" name="Pentagon 20"/>
            <p:cNvSpPr/>
            <p:nvPr/>
          </p:nvSpPr>
          <p:spPr>
            <a:xfrm>
              <a:off x="1633824" y="3347030"/>
              <a:ext cx="6070376" cy="720000"/>
            </a:xfrm>
            <a:prstGeom prst="homePlat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2" name="Pentagon 21"/>
            <p:cNvSpPr/>
            <p:nvPr/>
          </p:nvSpPr>
          <p:spPr>
            <a:xfrm>
              <a:off x="1633824" y="3284701"/>
              <a:ext cx="5914970" cy="720000"/>
            </a:xfrm>
            <a:prstGeom prst="homePlate">
              <a:avLst/>
            </a:prstGeom>
            <a:solidFill>
              <a:schemeClr val="bg1"/>
            </a:solidFill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3" name="Diamond 22"/>
            <p:cNvSpPr/>
            <p:nvPr/>
          </p:nvSpPr>
          <p:spPr>
            <a:xfrm>
              <a:off x="1151472" y="3187501"/>
              <a:ext cx="914400" cy="914400"/>
            </a:xfrm>
            <a:prstGeom prst="diamond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24" name="직사각형 39"/>
          <p:cNvSpPr/>
          <p:nvPr/>
        </p:nvSpPr>
        <p:spPr>
          <a:xfrm>
            <a:off x="2509438" y="2187449"/>
            <a:ext cx="403184" cy="523220"/>
          </a:xfrm>
          <a:prstGeom prst="rect">
            <a:avLst/>
          </a:prstGeom>
        </p:spPr>
        <p:txBody>
          <a:bodyPr wrap="square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2 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3382961" y="2110085"/>
            <a:ext cx="4752528" cy="666656"/>
            <a:chOff x="2299400" y="1727054"/>
            <a:chExt cx="4576856" cy="666656"/>
          </a:xfrm>
        </p:grpSpPr>
        <p:sp>
          <p:nvSpPr>
            <p:cNvPr id="26" name="TextBox 10"/>
            <p:cNvSpPr txBox="1"/>
            <p:nvPr/>
          </p:nvSpPr>
          <p:spPr bwMode="auto">
            <a:xfrm>
              <a:off x="2299400" y="1727054"/>
              <a:ext cx="4576856" cy="461665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ru-RU" altLang="ko-KR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Конкурс лидеров студенческих советов</a:t>
              </a:r>
            </a:p>
            <a:p>
              <a:pPr>
                <a:defRPr/>
              </a:pPr>
              <a:r>
                <a:rPr lang="ru-RU" altLang="ko-KR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и конкурс «ТОП-15. Доброволец года»</a:t>
              </a:r>
              <a:endParaRPr lang="ru-RU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7" name="TextBox 12"/>
            <p:cNvSpPr txBox="1"/>
            <p:nvPr/>
          </p:nvSpPr>
          <p:spPr bwMode="auto">
            <a:xfrm>
              <a:off x="2299400" y="2116711"/>
              <a:ext cx="4576856" cy="276999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ru-RU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Более 70 участников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8" name="직사각형 39"/>
          <p:cNvSpPr/>
          <p:nvPr/>
        </p:nvSpPr>
        <p:spPr>
          <a:xfrm>
            <a:off x="2509438" y="3111971"/>
            <a:ext cx="403184" cy="523220"/>
          </a:xfrm>
          <a:prstGeom prst="rect">
            <a:avLst/>
          </a:prstGeom>
        </p:spPr>
        <p:txBody>
          <a:bodyPr wrap="square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3 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3382961" y="3046189"/>
            <a:ext cx="4752528" cy="677689"/>
            <a:chOff x="2299400" y="1738636"/>
            <a:chExt cx="4576856" cy="677689"/>
          </a:xfrm>
        </p:grpSpPr>
        <p:sp>
          <p:nvSpPr>
            <p:cNvPr id="30" name="TextBox 10"/>
            <p:cNvSpPr txBox="1"/>
            <p:nvPr/>
          </p:nvSpPr>
          <p:spPr bwMode="auto">
            <a:xfrm>
              <a:off x="2299400" y="1738636"/>
              <a:ext cx="4576856" cy="461665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ru-RU" altLang="ko-KR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Открытый городской конкурс студенческих советов «Создавай, увлекай, мысли»</a:t>
              </a:r>
              <a:endParaRPr lang="ru-RU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1" name="TextBox 12"/>
            <p:cNvSpPr txBox="1"/>
            <p:nvPr/>
          </p:nvSpPr>
          <p:spPr bwMode="auto">
            <a:xfrm>
              <a:off x="2299400" y="2139326"/>
              <a:ext cx="4576856" cy="276999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ru-RU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29 команд - 116 участников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2" name="직사각형 39"/>
          <p:cNvSpPr/>
          <p:nvPr/>
        </p:nvSpPr>
        <p:spPr>
          <a:xfrm>
            <a:off x="2509438" y="4036493"/>
            <a:ext cx="403184" cy="523220"/>
          </a:xfrm>
          <a:prstGeom prst="rect">
            <a:avLst/>
          </a:prstGeom>
        </p:spPr>
        <p:txBody>
          <a:bodyPr wrap="square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4 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3382960" y="4013189"/>
            <a:ext cx="5273088" cy="546274"/>
            <a:chOff x="2299400" y="1781114"/>
            <a:chExt cx="4576856" cy="546274"/>
          </a:xfrm>
        </p:grpSpPr>
        <p:sp>
          <p:nvSpPr>
            <p:cNvPr id="34" name="TextBox 10"/>
            <p:cNvSpPr txBox="1"/>
            <p:nvPr/>
          </p:nvSpPr>
          <p:spPr bwMode="auto">
            <a:xfrm>
              <a:off x="2299400" y="1781114"/>
              <a:ext cx="4576856" cy="276999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ru-RU" altLang="ko-KR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Марафон «Команда Добро.СПО»</a:t>
              </a:r>
              <a:endParaRPr lang="ru-RU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5" name="TextBox 12"/>
            <p:cNvSpPr txBox="1"/>
            <p:nvPr/>
          </p:nvSpPr>
          <p:spPr bwMode="auto">
            <a:xfrm>
              <a:off x="2299400" y="2050389"/>
              <a:ext cx="4576856" cy="276999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ru-RU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24 команды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9505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-4564" y="123477"/>
            <a:ext cx="9144000" cy="1031805"/>
          </a:xfrm>
        </p:spPr>
        <p:txBody>
          <a:bodyPr/>
          <a:lstStyle/>
          <a:p>
            <a:r>
              <a:rPr lang="ru-RU" altLang="ko-KR" sz="2800" spc="-100" dirty="0" smtClean="0"/>
              <a:t>Темы образовательных занятий</a:t>
            </a:r>
          </a:p>
          <a:p>
            <a:r>
              <a:rPr lang="ru-RU" altLang="ko-KR" sz="2000" spc="-100" dirty="0" smtClean="0"/>
              <a:t>конкурсов для развития студенческогос самоуправления и добровольчества </a:t>
            </a:r>
            <a:endParaRPr lang="ko-KR" altLang="en-US" sz="2000" spc="-100" dirty="0"/>
          </a:p>
        </p:txBody>
      </p:sp>
      <p:grpSp>
        <p:nvGrpSpPr>
          <p:cNvPr id="4" name="Group 3"/>
          <p:cNvGrpSpPr/>
          <p:nvPr/>
        </p:nvGrpSpPr>
        <p:grpSpPr>
          <a:xfrm>
            <a:off x="3419872" y="1486561"/>
            <a:ext cx="1060704" cy="1429526"/>
            <a:chOff x="4041649" y="1707654"/>
            <a:chExt cx="1060704" cy="1429526"/>
          </a:xfrm>
        </p:grpSpPr>
        <p:sp>
          <p:nvSpPr>
            <p:cNvPr id="5" name="Isosceles Triangle 2"/>
            <p:cNvSpPr/>
            <p:nvPr/>
          </p:nvSpPr>
          <p:spPr>
            <a:xfrm rot="10800000">
              <a:off x="4041649" y="1707654"/>
              <a:ext cx="1060704" cy="1429526"/>
            </a:xfrm>
            <a:custGeom>
              <a:avLst/>
              <a:gdLst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832104 w 1060704"/>
                <a:gd name="connsiteY7" fmla="*/ 669776 h 1584176"/>
                <a:gd name="connsiteX8" fmla="*/ 1060704 w 1060704"/>
                <a:gd name="connsiteY8" fmla="*/ 1126976 h 1584176"/>
                <a:gd name="connsiteX9" fmla="*/ 832104 w 1060704"/>
                <a:gd name="connsiteY9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0747 h 1584176"/>
                <a:gd name="connsiteX7" fmla="*/ 831087 w 1060704"/>
                <a:gd name="connsiteY7" fmla="*/ 669776 h 1584176"/>
                <a:gd name="connsiteX8" fmla="*/ 832104 w 1060704"/>
                <a:gd name="connsiteY8" fmla="*/ 669776 h 1584176"/>
                <a:gd name="connsiteX9" fmla="*/ 1060704 w 1060704"/>
                <a:gd name="connsiteY9" fmla="*/ 1126976 h 1584176"/>
                <a:gd name="connsiteX10" fmla="*/ 832104 w 1060704"/>
                <a:gd name="connsiteY10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9776 h 1584176"/>
                <a:gd name="connsiteX8" fmla="*/ 832104 w 1060704"/>
                <a:gd name="connsiteY8" fmla="*/ 669776 h 1584176"/>
                <a:gd name="connsiteX9" fmla="*/ 1060704 w 1060704"/>
                <a:gd name="connsiteY9" fmla="*/ 1126976 h 1584176"/>
                <a:gd name="connsiteX10" fmla="*/ 832104 w 1060704"/>
                <a:gd name="connsiteY10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832104 w 1060704"/>
                <a:gd name="connsiteY7" fmla="*/ 669776 h 1584176"/>
                <a:gd name="connsiteX8" fmla="*/ 1060704 w 1060704"/>
                <a:gd name="connsiteY8" fmla="*/ 1126976 h 1584176"/>
                <a:gd name="connsiteX9" fmla="*/ 832104 w 1060704"/>
                <a:gd name="connsiteY9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1060704 w 1060704"/>
                <a:gd name="connsiteY7" fmla="*/ 1126976 h 1584176"/>
                <a:gd name="connsiteX8" fmla="*/ 832104 w 1060704"/>
                <a:gd name="connsiteY8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1060704 w 1060704"/>
                <a:gd name="connsiteY6" fmla="*/ 1126976 h 1584176"/>
                <a:gd name="connsiteX7" fmla="*/ 832104 w 1060704"/>
                <a:gd name="connsiteY7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531051 w 1060704"/>
                <a:gd name="connsiteY4" fmla="*/ 0 h 1584176"/>
                <a:gd name="connsiteX5" fmla="*/ 1060704 w 1060704"/>
                <a:gd name="connsiteY5" fmla="*/ 1126976 h 1584176"/>
                <a:gd name="connsiteX6" fmla="*/ 832104 w 1060704"/>
                <a:gd name="connsiteY6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531051 w 1060704"/>
                <a:gd name="connsiteY3" fmla="*/ 0 h 1584176"/>
                <a:gd name="connsiteX4" fmla="*/ 1060704 w 1060704"/>
                <a:gd name="connsiteY4" fmla="*/ 1126976 h 1584176"/>
                <a:gd name="connsiteX5" fmla="*/ 832104 w 1060704"/>
                <a:gd name="connsiteY5" fmla="*/ 1584176 h 1584176"/>
                <a:gd name="connsiteX0" fmla="*/ 832104 w 1060704"/>
                <a:gd name="connsiteY0" fmla="*/ 1553220 h 1553220"/>
                <a:gd name="connsiteX1" fmla="*/ 228600 w 1060704"/>
                <a:gd name="connsiteY1" fmla="*/ 1553220 h 1553220"/>
                <a:gd name="connsiteX2" fmla="*/ 0 w 1060704"/>
                <a:gd name="connsiteY2" fmla="*/ 1096020 h 1553220"/>
                <a:gd name="connsiteX3" fmla="*/ 523907 w 1060704"/>
                <a:gd name="connsiteY3" fmla="*/ 0 h 1553220"/>
                <a:gd name="connsiteX4" fmla="*/ 1060704 w 1060704"/>
                <a:gd name="connsiteY4" fmla="*/ 1096020 h 1553220"/>
                <a:gd name="connsiteX5" fmla="*/ 832104 w 1060704"/>
                <a:gd name="connsiteY5" fmla="*/ 1553220 h 1553220"/>
                <a:gd name="connsiteX0" fmla="*/ 832104 w 1060704"/>
                <a:gd name="connsiteY0" fmla="*/ 1522263 h 1522263"/>
                <a:gd name="connsiteX1" fmla="*/ 228600 w 1060704"/>
                <a:gd name="connsiteY1" fmla="*/ 1522263 h 1522263"/>
                <a:gd name="connsiteX2" fmla="*/ 0 w 1060704"/>
                <a:gd name="connsiteY2" fmla="*/ 1065063 h 1522263"/>
                <a:gd name="connsiteX3" fmla="*/ 519144 w 1060704"/>
                <a:gd name="connsiteY3" fmla="*/ 0 h 1522263"/>
                <a:gd name="connsiteX4" fmla="*/ 1060704 w 1060704"/>
                <a:gd name="connsiteY4" fmla="*/ 1065063 h 1522263"/>
                <a:gd name="connsiteX5" fmla="*/ 832104 w 1060704"/>
                <a:gd name="connsiteY5" fmla="*/ 1522263 h 1522263"/>
                <a:gd name="connsiteX0" fmla="*/ 832104 w 1060704"/>
                <a:gd name="connsiteY0" fmla="*/ 1522263 h 1522263"/>
                <a:gd name="connsiteX1" fmla="*/ 228600 w 1060704"/>
                <a:gd name="connsiteY1" fmla="*/ 1522263 h 1522263"/>
                <a:gd name="connsiteX2" fmla="*/ 0 w 1060704"/>
                <a:gd name="connsiteY2" fmla="*/ 1065063 h 1522263"/>
                <a:gd name="connsiteX3" fmla="*/ 533432 w 1060704"/>
                <a:gd name="connsiteY3" fmla="*/ 0 h 1522263"/>
                <a:gd name="connsiteX4" fmla="*/ 1060704 w 1060704"/>
                <a:gd name="connsiteY4" fmla="*/ 1065063 h 1522263"/>
                <a:gd name="connsiteX5" fmla="*/ 832104 w 1060704"/>
                <a:gd name="connsiteY5" fmla="*/ 1522263 h 1522263"/>
                <a:gd name="connsiteX0" fmla="*/ 832104 w 1060704"/>
                <a:gd name="connsiteY0" fmla="*/ 1524644 h 1524644"/>
                <a:gd name="connsiteX1" fmla="*/ 228600 w 1060704"/>
                <a:gd name="connsiteY1" fmla="*/ 1524644 h 1524644"/>
                <a:gd name="connsiteX2" fmla="*/ 0 w 1060704"/>
                <a:gd name="connsiteY2" fmla="*/ 1067444 h 1524644"/>
                <a:gd name="connsiteX3" fmla="*/ 526288 w 1060704"/>
                <a:gd name="connsiteY3" fmla="*/ 0 h 1524644"/>
                <a:gd name="connsiteX4" fmla="*/ 1060704 w 1060704"/>
                <a:gd name="connsiteY4" fmla="*/ 1067444 h 1524644"/>
                <a:gd name="connsiteX5" fmla="*/ 832104 w 1060704"/>
                <a:gd name="connsiteY5" fmla="*/ 1524644 h 1524644"/>
                <a:gd name="connsiteX0" fmla="*/ 832104 w 1060704"/>
                <a:gd name="connsiteY0" fmla="*/ 1517309 h 1517309"/>
                <a:gd name="connsiteX1" fmla="*/ 228600 w 1060704"/>
                <a:gd name="connsiteY1" fmla="*/ 1517309 h 1517309"/>
                <a:gd name="connsiteX2" fmla="*/ 0 w 1060704"/>
                <a:gd name="connsiteY2" fmla="*/ 1060109 h 1517309"/>
                <a:gd name="connsiteX3" fmla="*/ 528733 w 1060704"/>
                <a:gd name="connsiteY3" fmla="*/ 0 h 1517309"/>
                <a:gd name="connsiteX4" fmla="*/ 1060704 w 1060704"/>
                <a:gd name="connsiteY4" fmla="*/ 1060109 h 1517309"/>
                <a:gd name="connsiteX5" fmla="*/ 832104 w 1060704"/>
                <a:gd name="connsiteY5" fmla="*/ 1517309 h 1517309"/>
                <a:gd name="connsiteX0" fmla="*/ 832104 w 1060704"/>
                <a:gd name="connsiteY0" fmla="*/ 1422211 h 1422211"/>
                <a:gd name="connsiteX1" fmla="*/ 228600 w 1060704"/>
                <a:gd name="connsiteY1" fmla="*/ 1422211 h 1422211"/>
                <a:gd name="connsiteX2" fmla="*/ 0 w 1060704"/>
                <a:gd name="connsiteY2" fmla="*/ 965011 h 1422211"/>
                <a:gd name="connsiteX3" fmla="*/ 543363 w 1060704"/>
                <a:gd name="connsiteY3" fmla="*/ 0 h 1422211"/>
                <a:gd name="connsiteX4" fmla="*/ 1060704 w 1060704"/>
                <a:gd name="connsiteY4" fmla="*/ 965011 h 1422211"/>
                <a:gd name="connsiteX5" fmla="*/ 832104 w 1060704"/>
                <a:gd name="connsiteY5" fmla="*/ 1422211 h 1422211"/>
                <a:gd name="connsiteX0" fmla="*/ 832104 w 1060704"/>
                <a:gd name="connsiteY0" fmla="*/ 1429526 h 1429526"/>
                <a:gd name="connsiteX1" fmla="*/ 228600 w 1060704"/>
                <a:gd name="connsiteY1" fmla="*/ 1429526 h 1429526"/>
                <a:gd name="connsiteX2" fmla="*/ 0 w 1060704"/>
                <a:gd name="connsiteY2" fmla="*/ 972326 h 1429526"/>
                <a:gd name="connsiteX3" fmla="*/ 543363 w 1060704"/>
                <a:gd name="connsiteY3" fmla="*/ 0 h 1429526"/>
                <a:gd name="connsiteX4" fmla="*/ 1060704 w 1060704"/>
                <a:gd name="connsiteY4" fmla="*/ 972326 h 1429526"/>
                <a:gd name="connsiteX5" fmla="*/ 832104 w 1060704"/>
                <a:gd name="connsiteY5" fmla="*/ 1429526 h 1429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60704" h="1429526">
                  <a:moveTo>
                    <a:pt x="832104" y="1429526"/>
                  </a:moveTo>
                  <a:lnTo>
                    <a:pt x="228600" y="1429526"/>
                  </a:lnTo>
                  <a:lnTo>
                    <a:pt x="0" y="972326"/>
                  </a:lnTo>
                  <a:lnTo>
                    <a:pt x="543363" y="0"/>
                  </a:lnTo>
                  <a:lnTo>
                    <a:pt x="1060704" y="972326"/>
                  </a:lnTo>
                  <a:lnTo>
                    <a:pt x="832104" y="142952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" name="Hexagon 5"/>
            <p:cNvSpPr/>
            <p:nvPr/>
          </p:nvSpPr>
          <p:spPr>
            <a:xfrm>
              <a:off x="4115403" y="1760695"/>
              <a:ext cx="913197" cy="794504"/>
            </a:xfrm>
            <a:prstGeom prst="hexag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7" name="Hexagon 6"/>
          <p:cNvSpPr/>
          <p:nvPr/>
        </p:nvSpPr>
        <p:spPr>
          <a:xfrm>
            <a:off x="4000804" y="2499742"/>
            <a:ext cx="1098501" cy="955723"/>
          </a:xfrm>
          <a:prstGeom prst="hexagon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 rot="3600000">
            <a:off x="4379315" y="1384644"/>
            <a:ext cx="1060704" cy="1429526"/>
            <a:chOff x="4041649" y="1707654"/>
            <a:chExt cx="1060704" cy="1429526"/>
          </a:xfrm>
        </p:grpSpPr>
        <p:sp>
          <p:nvSpPr>
            <p:cNvPr id="9" name="Isosceles Triangle 2"/>
            <p:cNvSpPr/>
            <p:nvPr/>
          </p:nvSpPr>
          <p:spPr>
            <a:xfrm rot="10800000">
              <a:off x="4041649" y="1707654"/>
              <a:ext cx="1060704" cy="1429526"/>
            </a:xfrm>
            <a:custGeom>
              <a:avLst/>
              <a:gdLst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832104 w 1060704"/>
                <a:gd name="connsiteY7" fmla="*/ 669776 h 1584176"/>
                <a:gd name="connsiteX8" fmla="*/ 1060704 w 1060704"/>
                <a:gd name="connsiteY8" fmla="*/ 1126976 h 1584176"/>
                <a:gd name="connsiteX9" fmla="*/ 832104 w 1060704"/>
                <a:gd name="connsiteY9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0747 h 1584176"/>
                <a:gd name="connsiteX7" fmla="*/ 831087 w 1060704"/>
                <a:gd name="connsiteY7" fmla="*/ 669776 h 1584176"/>
                <a:gd name="connsiteX8" fmla="*/ 832104 w 1060704"/>
                <a:gd name="connsiteY8" fmla="*/ 669776 h 1584176"/>
                <a:gd name="connsiteX9" fmla="*/ 1060704 w 1060704"/>
                <a:gd name="connsiteY9" fmla="*/ 1126976 h 1584176"/>
                <a:gd name="connsiteX10" fmla="*/ 832104 w 1060704"/>
                <a:gd name="connsiteY10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9776 h 1584176"/>
                <a:gd name="connsiteX8" fmla="*/ 832104 w 1060704"/>
                <a:gd name="connsiteY8" fmla="*/ 669776 h 1584176"/>
                <a:gd name="connsiteX9" fmla="*/ 1060704 w 1060704"/>
                <a:gd name="connsiteY9" fmla="*/ 1126976 h 1584176"/>
                <a:gd name="connsiteX10" fmla="*/ 832104 w 1060704"/>
                <a:gd name="connsiteY10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832104 w 1060704"/>
                <a:gd name="connsiteY7" fmla="*/ 669776 h 1584176"/>
                <a:gd name="connsiteX8" fmla="*/ 1060704 w 1060704"/>
                <a:gd name="connsiteY8" fmla="*/ 1126976 h 1584176"/>
                <a:gd name="connsiteX9" fmla="*/ 832104 w 1060704"/>
                <a:gd name="connsiteY9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1060704 w 1060704"/>
                <a:gd name="connsiteY7" fmla="*/ 1126976 h 1584176"/>
                <a:gd name="connsiteX8" fmla="*/ 832104 w 1060704"/>
                <a:gd name="connsiteY8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1060704 w 1060704"/>
                <a:gd name="connsiteY6" fmla="*/ 1126976 h 1584176"/>
                <a:gd name="connsiteX7" fmla="*/ 832104 w 1060704"/>
                <a:gd name="connsiteY7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531051 w 1060704"/>
                <a:gd name="connsiteY4" fmla="*/ 0 h 1584176"/>
                <a:gd name="connsiteX5" fmla="*/ 1060704 w 1060704"/>
                <a:gd name="connsiteY5" fmla="*/ 1126976 h 1584176"/>
                <a:gd name="connsiteX6" fmla="*/ 832104 w 1060704"/>
                <a:gd name="connsiteY6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531051 w 1060704"/>
                <a:gd name="connsiteY3" fmla="*/ 0 h 1584176"/>
                <a:gd name="connsiteX4" fmla="*/ 1060704 w 1060704"/>
                <a:gd name="connsiteY4" fmla="*/ 1126976 h 1584176"/>
                <a:gd name="connsiteX5" fmla="*/ 832104 w 1060704"/>
                <a:gd name="connsiteY5" fmla="*/ 1584176 h 1584176"/>
                <a:gd name="connsiteX0" fmla="*/ 832104 w 1060704"/>
                <a:gd name="connsiteY0" fmla="*/ 1553220 h 1553220"/>
                <a:gd name="connsiteX1" fmla="*/ 228600 w 1060704"/>
                <a:gd name="connsiteY1" fmla="*/ 1553220 h 1553220"/>
                <a:gd name="connsiteX2" fmla="*/ 0 w 1060704"/>
                <a:gd name="connsiteY2" fmla="*/ 1096020 h 1553220"/>
                <a:gd name="connsiteX3" fmla="*/ 523907 w 1060704"/>
                <a:gd name="connsiteY3" fmla="*/ 0 h 1553220"/>
                <a:gd name="connsiteX4" fmla="*/ 1060704 w 1060704"/>
                <a:gd name="connsiteY4" fmla="*/ 1096020 h 1553220"/>
                <a:gd name="connsiteX5" fmla="*/ 832104 w 1060704"/>
                <a:gd name="connsiteY5" fmla="*/ 1553220 h 1553220"/>
                <a:gd name="connsiteX0" fmla="*/ 832104 w 1060704"/>
                <a:gd name="connsiteY0" fmla="*/ 1522263 h 1522263"/>
                <a:gd name="connsiteX1" fmla="*/ 228600 w 1060704"/>
                <a:gd name="connsiteY1" fmla="*/ 1522263 h 1522263"/>
                <a:gd name="connsiteX2" fmla="*/ 0 w 1060704"/>
                <a:gd name="connsiteY2" fmla="*/ 1065063 h 1522263"/>
                <a:gd name="connsiteX3" fmla="*/ 519144 w 1060704"/>
                <a:gd name="connsiteY3" fmla="*/ 0 h 1522263"/>
                <a:gd name="connsiteX4" fmla="*/ 1060704 w 1060704"/>
                <a:gd name="connsiteY4" fmla="*/ 1065063 h 1522263"/>
                <a:gd name="connsiteX5" fmla="*/ 832104 w 1060704"/>
                <a:gd name="connsiteY5" fmla="*/ 1522263 h 1522263"/>
                <a:gd name="connsiteX0" fmla="*/ 832104 w 1060704"/>
                <a:gd name="connsiteY0" fmla="*/ 1522263 h 1522263"/>
                <a:gd name="connsiteX1" fmla="*/ 228600 w 1060704"/>
                <a:gd name="connsiteY1" fmla="*/ 1522263 h 1522263"/>
                <a:gd name="connsiteX2" fmla="*/ 0 w 1060704"/>
                <a:gd name="connsiteY2" fmla="*/ 1065063 h 1522263"/>
                <a:gd name="connsiteX3" fmla="*/ 533432 w 1060704"/>
                <a:gd name="connsiteY3" fmla="*/ 0 h 1522263"/>
                <a:gd name="connsiteX4" fmla="*/ 1060704 w 1060704"/>
                <a:gd name="connsiteY4" fmla="*/ 1065063 h 1522263"/>
                <a:gd name="connsiteX5" fmla="*/ 832104 w 1060704"/>
                <a:gd name="connsiteY5" fmla="*/ 1522263 h 1522263"/>
                <a:gd name="connsiteX0" fmla="*/ 832104 w 1060704"/>
                <a:gd name="connsiteY0" fmla="*/ 1524644 h 1524644"/>
                <a:gd name="connsiteX1" fmla="*/ 228600 w 1060704"/>
                <a:gd name="connsiteY1" fmla="*/ 1524644 h 1524644"/>
                <a:gd name="connsiteX2" fmla="*/ 0 w 1060704"/>
                <a:gd name="connsiteY2" fmla="*/ 1067444 h 1524644"/>
                <a:gd name="connsiteX3" fmla="*/ 526288 w 1060704"/>
                <a:gd name="connsiteY3" fmla="*/ 0 h 1524644"/>
                <a:gd name="connsiteX4" fmla="*/ 1060704 w 1060704"/>
                <a:gd name="connsiteY4" fmla="*/ 1067444 h 1524644"/>
                <a:gd name="connsiteX5" fmla="*/ 832104 w 1060704"/>
                <a:gd name="connsiteY5" fmla="*/ 1524644 h 1524644"/>
                <a:gd name="connsiteX0" fmla="*/ 832104 w 1060704"/>
                <a:gd name="connsiteY0" fmla="*/ 1517309 h 1517309"/>
                <a:gd name="connsiteX1" fmla="*/ 228600 w 1060704"/>
                <a:gd name="connsiteY1" fmla="*/ 1517309 h 1517309"/>
                <a:gd name="connsiteX2" fmla="*/ 0 w 1060704"/>
                <a:gd name="connsiteY2" fmla="*/ 1060109 h 1517309"/>
                <a:gd name="connsiteX3" fmla="*/ 528733 w 1060704"/>
                <a:gd name="connsiteY3" fmla="*/ 0 h 1517309"/>
                <a:gd name="connsiteX4" fmla="*/ 1060704 w 1060704"/>
                <a:gd name="connsiteY4" fmla="*/ 1060109 h 1517309"/>
                <a:gd name="connsiteX5" fmla="*/ 832104 w 1060704"/>
                <a:gd name="connsiteY5" fmla="*/ 1517309 h 1517309"/>
                <a:gd name="connsiteX0" fmla="*/ 832104 w 1060704"/>
                <a:gd name="connsiteY0" fmla="*/ 1422211 h 1422211"/>
                <a:gd name="connsiteX1" fmla="*/ 228600 w 1060704"/>
                <a:gd name="connsiteY1" fmla="*/ 1422211 h 1422211"/>
                <a:gd name="connsiteX2" fmla="*/ 0 w 1060704"/>
                <a:gd name="connsiteY2" fmla="*/ 965011 h 1422211"/>
                <a:gd name="connsiteX3" fmla="*/ 543363 w 1060704"/>
                <a:gd name="connsiteY3" fmla="*/ 0 h 1422211"/>
                <a:gd name="connsiteX4" fmla="*/ 1060704 w 1060704"/>
                <a:gd name="connsiteY4" fmla="*/ 965011 h 1422211"/>
                <a:gd name="connsiteX5" fmla="*/ 832104 w 1060704"/>
                <a:gd name="connsiteY5" fmla="*/ 1422211 h 1422211"/>
                <a:gd name="connsiteX0" fmla="*/ 832104 w 1060704"/>
                <a:gd name="connsiteY0" fmla="*/ 1429526 h 1429526"/>
                <a:gd name="connsiteX1" fmla="*/ 228600 w 1060704"/>
                <a:gd name="connsiteY1" fmla="*/ 1429526 h 1429526"/>
                <a:gd name="connsiteX2" fmla="*/ 0 w 1060704"/>
                <a:gd name="connsiteY2" fmla="*/ 972326 h 1429526"/>
                <a:gd name="connsiteX3" fmla="*/ 543363 w 1060704"/>
                <a:gd name="connsiteY3" fmla="*/ 0 h 1429526"/>
                <a:gd name="connsiteX4" fmla="*/ 1060704 w 1060704"/>
                <a:gd name="connsiteY4" fmla="*/ 972326 h 1429526"/>
                <a:gd name="connsiteX5" fmla="*/ 832104 w 1060704"/>
                <a:gd name="connsiteY5" fmla="*/ 1429526 h 1429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60704" h="1429526">
                  <a:moveTo>
                    <a:pt x="832104" y="1429526"/>
                  </a:moveTo>
                  <a:lnTo>
                    <a:pt x="228600" y="1429526"/>
                  </a:lnTo>
                  <a:lnTo>
                    <a:pt x="0" y="972326"/>
                  </a:lnTo>
                  <a:lnTo>
                    <a:pt x="543363" y="0"/>
                  </a:lnTo>
                  <a:lnTo>
                    <a:pt x="1060704" y="972326"/>
                  </a:lnTo>
                  <a:lnTo>
                    <a:pt x="832104" y="142952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0" name="Hexagon 9"/>
            <p:cNvSpPr/>
            <p:nvPr/>
          </p:nvSpPr>
          <p:spPr>
            <a:xfrm>
              <a:off x="4115403" y="1760695"/>
              <a:ext cx="913197" cy="794504"/>
            </a:xfrm>
            <a:prstGeom prst="hexag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 rot="7084136">
            <a:off x="5012118" y="2130682"/>
            <a:ext cx="1060704" cy="1429526"/>
            <a:chOff x="4041649" y="1707654"/>
            <a:chExt cx="1060704" cy="1429526"/>
          </a:xfrm>
        </p:grpSpPr>
        <p:sp>
          <p:nvSpPr>
            <p:cNvPr id="12" name="Isosceles Triangle 2"/>
            <p:cNvSpPr/>
            <p:nvPr/>
          </p:nvSpPr>
          <p:spPr>
            <a:xfrm rot="10800000">
              <a:off x="4041649" y="1707654"/>
              <a:ext cx="1060704" cy="1429526"/>
            </a:xfrm>
            <a:custGeom>
              <a:avLst/>
              <a:gdLst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832104 w 1060704"/>
                <a:gd name="connsiteY7" fmla="*/ 669776 h 1584176"/>
                <a:gd name="connsiteX8" fmla="*/ 1060704 w 1060704"/>
                <a:gd name="connsiteY8" fmla="*/ 1126976 h 1584176"/>
                <a:gd name="connsiteX9" fmla="*/ 832104 w 1060704"/>
                <a:gd name="connsiteY9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0747 h 1584176"/>
                <a:gd name="connsiteX7" fmla="*/ 831087 w 1060704"/>
                <a:gd name="connsiteY7" fmla="*/ 669776 h 1584176"/>
                <a:gd name="connsiteX8" fmla="*/ 832104 w 1060704"/>
                <a:gd name="connsiteY8" fmla="*/ 669776 h 1584176"/>
                <a:gd name="connsiteX9" fmla="*/ 1060704 w 1060704"/>
                <a:gd name="connsiteY9" fmla="*/ 1126976 h 1584176"/>
                <a:gd name="connsiteX10" fmla="*/ 832104 w 1060704"/>
                <a:gd name="connsiteY10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9776 h 1584176"/>
                <a:gd name="connsiteX8" fmla="*/ 832104 w 1060704"/>
                <a:gd name="connsiteY8" fmla="*/ 669776 h 1584176"/>
                <a:gd name="connsiteX9" fmla="*/ 1060704 w 1060704"/>
                <a:gd name="connsiteY9" fmla="*/ 1126976 h 1584176"/>
                <a:gd name="connsiteX10" fmla="*/ 832104 w 1060704"/>
                <a:gd name="connsiteY10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832104 w 1060704"/>
                <a:gd name="connsiteY7" fmla="*/ 669776 h 1584176"/>
                <a:gd name="connsiteX8" fmla="*/ 1060704 w 1060704"/>
                <a:gd name="connsiteY8" fmla="*/ 1126976 h 1584176"/>
                <a:gd name="connsiteX9" fmla="*/ 832104 w 1060704"/>
                <a:gd name="connsiteY9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1060704 w 1060704"/>
                <a:gd name="connsiteY7" fmla="*/ 1126976 h 1584176"/>
                <a:gd name="connsiteX8" fmla="*/ 832104 w 1060704"/>
                <a:gd name="connsiteY8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1060704 w 1060704"/>
                <a:gd name="connsiteY6" fmla="*/ 1126976 h 1584176"/>
                <a:gd name="connsiteX7" fmla="*/ 832104 w 1060704"/>
                <a:gd name="connsiteY7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531051 w 1060704"/>
                <a:gd name="connsiteY4" fmla="*/ 0 h 1584176"/>
                <a:gd name="connsiteX5" fmla="*/ 1060704 w 1060704"/>
                <a:gd name="connsiteY5" fmla="*/ 1126976 h 1584176"/>
                <a:gd name="connsiteX6" fmla="*/ 832104 w 1060704"/>
                <a:gd name="connsiteY6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531051 w 1060704"/>
                <a:gd name="connsiteY3" fmla="*/ 0 h 1584176"/>
                <a:gd name="connsiteX4" fmla="*/ 1060704 w 1060704"/>
                <a:gd name="connsiteY4" fmla="*/ 1126976 h 1584176"/>
                <a:gd name="connsiteX5" fmla="*/ 832104 w 1060704"/>
                <a:gd name="connsiteY5" fmla="*/ 1584176 h 1584176"/>
                <a:gd name="connsiteX0" fmla="*/ 832104 w 1060704"/>
                <a:gd name="connsiteY0" fmla="*/ 1553220 h 1553220"/>
                <a:gd name="connsiteX1" fmla="*/ 228600 w 1060704"/>
                <a:gd name="connsiteY1" fmla="*/ 1553220 h 1553220"/>
                <a:gd name="connsiteX2" fmla="*/ 0 w 1060704"/>
                <a:gd name="connsiteY2" fmla="*/ 1096020 h 1553220"/>
                <a:gd name="connsiteX3" fmla="*/ 523907 w 1060704"/>
                <a:gd name="connsiteY3" fmla="*/ 0 h 1553220"/>
                <a:gd name="connsiteX4" fmla="*/ 1060704 w 1060704"/>
                <a:gd name="connsiteY4" fmla="*/ 1096020 h 1553220"/>
                <a:gd name="connsiteX5" fmla="*/ 832104 w 1060704"/>
                <a:gd name="connsiteY5" fmla="*/ 1553220 h 1553220"/>
                <a:gd name="connsiteX0" fmla="*/ 832104 w 1060704"/>
                <a:gd name="connsiteY0" fmla="*/ 1522263 h 1522263"/>
                <a:gd name="connsiteX1" fmla="*/ 228600 w 1060704"/>
                <a:gd name="connsiteY1" fmla="*/ 1522263 h 1522263"/>
                <a:gd name="connsiteX2" fmla="*/ 0 w 1060704"/>
                <a:gd name="connsiteY2" fmla="*/ 1065063 h 1522263"/>
                <a:gd name="connsiteX3" fmla="*/ 519144 w 1060704"/>
                <a:gd name="connsiteY3" fmla="*/ 0 h 1522263"/>
                <a:gd name="connsiteX4" fmla="*/ 1060704 w 1060704"/>
                <a:gd name="connsiteY4" fmla="*/ 1065063 h 1522263"/>
                <a:gd name="connsiteX5" fmla="*/ 832104 w 1060704"/>
                <a:gd name="connsiteY5" fmla="*/ 1522263 h 1522263"/>
                <a:gd name="connsiteX0" fmla="*/ 832104 w 1060704"/>
                <a:gd name="connsiteY0" fmla="*/ 1522263 h 1522263"/>
                <a:gd name="connsiteX1" fmla="*/ 228600 w 1060704"/>
                <a:gd name="connsiteY1" fmla="*/ 1522263 h 1522263"/>
                <a:gd name="connsiteX2" fmla="*/ 0 w 1060704"/>
                <a:gd name="connsiteY2" fmla="*/ 1065063 h 1522263"/>
                <a:gd name="connsiteX3" fmla="*/ 533432 w 1060704"/>
                <a:gd name="connsiteY3" fmla="*/ 0 h 1522263"/>
                <a:gd name="connsiteX4" fmla="*/ 1060704 w 1060704"/>
                <a:gd name="connsiteY4" fmla="*/ 1065063 h 1522263"/>
                <a:gd name="connsiteX5" fmla="*/ 832104 w 1060704"/>
                <a:gd name="connsiteY5" fmla="*/ 1522263 h 1522263"/>
                <a:gd name="connsiteX0" fmla="*/ 832104 w 1060704"/>
                <a:gd name="connsiteY0" fmla="*/ 1524644 h 1524644"/>
                <a:gd name="connsiteX1" fmla="*/ 228600 w 1060704"/>
                <a:gd name="connsiteY1" fmla="*/ 1524644 h 1524644"/>
                <a:gd name="connsiteX2" fmla="*/ 0 w 1060704"/>
                <a:gd name="connsiteY2" fmla="*/ 1067444 h 1524644"/>
                <a:gd name="connsiteX3" fmla="*/ 526288 w 1060704"/>
                <a:gd name="connsiteY3" fmla="*/ 0 h 1524644"/>
                <a:gd name="connsiteX4" fmla="*/ 1060704 w 1060704"/>
                <a:gd name="connsiteY4" fmla="*/ 1067444 h 1524644"/>
                <a:gd name="connsiteX5" fmla="*/ 832104 w 1060704"/>
                <a:gd name="connsiteY5" fmla="*/ 1524644 h 1524644"/>
                <a:gd name="connsiteX0" fmla="*/ 832104 w 1060704"/>
                <a:gd name="connsiteY0" fmla="*/ 1517309 h 1517309"/>
                <a:gd name="connsiteX1" fmla="*/ 228600 w 1060704"/>
                <a:gd name="connsiteY1" fmla="*/ 1517309 h 1517309"/>
                <a:gd name="connsiteX2" fmla="*/ 0 w 1060704"/>
                <a:gd name="connsiteY2" fmla="*/ 1060109 h 1517309"/>
                <a:gd name="connsiteX3" fmla="*/ 528733 w 1060704"/>
                <a:gd name="connsiteY3" fmla="*/ 0 h 1517309"/>
                <a:gd name="connsiteX4" fmla="*/ 1060704 w 1060704"/>
                <a:gd name="connsiteY4" fmla="*/ 1060109 h 1517309"/>
                <a:gd name="connsiteX5" fmla="*/ 832104 w 1060704"/>
                <a:gd name="connsiteY5" fmla="*/ 1517309 h 1517309"/>
                <a:gd name="connsiteX0" fmla="*/ 832104 w 1060704"/>
                <a:gd name="connsiteY0" fmla="*/ 1422211 h 1422211"/>
                <a:gd name="connsiteX1" fmla="*/ 228600 w 1060704"/>
                <a:gd name="connsiteY1" fmla="*/ 1422211 h 1422211"/>
                <a:gd name="connsiteX2" fmla="*/ 0 w 1060704"/>
                <a:gd name="connsiteY2" fmla="*/ 965011 h 1422211"/>
                <a:gd name="connsiteX3" fmla="*/ 543363 w 1060704"/>
                <a:gd name="connsiteY3" fmla="*/ 0 h 1422211"/>
                <a:gd name="connsiteX4" fmla="*/ 1060704 w 1060704"/>
                <a:gd name="connsiteY4" fmla="*/ 965011 h 1422211"/>
                <a:gd name="connsiteX5" fmla="*/ 832104 w 1060704"/>
                <a:gd name="connsiteY5" fmla="*/ 1422211 h 1422211"/>
                <a:gd name="connsiteX0" fmla="*/ 832104 w 1060704"/>
                <a:gd name="connsiteY0" fmla="*/ 1429526 h 1429526"/>
                <a:gd name="connsiteX1" fmla="*/ 228600 w 1060704"/>
                <a:gd name="connsiteY1" fmla="*/ 1429526 h 1429526"/>
                <a:gd name="connsiteX2" fmla="*/ 0 w 1060704"/>
                <a:gd name="connsiteY2" fmla="*/ 972326 h 1429526"/>
                <a:gd name="connsiteX3" fmla="*/ 543363 w 1060704"/>
                <a:gd name="connsiteY3" fmla="*/ 0 h 1429526"/>
                <a:gd name="connsiteX4" fmla="*/ 1060704 w 1060704"/>
                <a:gd name="connsiteY4" fmla="*/ 972326 h 1429526"/>
                <a:gd name="connsiteX5" fmla="*/ 832104 w 1060704"/>
                <a:gd name="connsiteY5" fmla="*/ 1429526 h 1429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60704" h="1429526">
                  <a:moveTo>
                    <a:pt x="832104" y="1429526"/>
                  </a:moveTo>
                  <a:lnTo>
                    <a:pt x="228600" y="1429526"/>
                  </a:lnTo>
                  <a:lnTo>
                    <a:pt x="0" y="972326"/>
                  </a:lnTo>
                  <a:lnTo>
                    <a:pt x="543363" y="0"/>
                  </a:lnTo>
                  <a:lnTo>
                    <a:pt x="1060704" y="972326"/>
                  </a:lnTo>
                  <a:lnTo>
                    <a:pt x="832104" y="1429526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3" name="Hexagon 12"/>
            <p:cNvSpPr/>
            <p:nvPr/>
          </p:nvSpPr>
          <p:spPr>
            <a:xfrm>
              <a:off x="4115403" y="1760695"/>
              <a:ext cx="913197" cy="794504"/>
            </a:xfrm>
            <a:prstGeom prst="hexag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 rot="10800000">
            <a:off x="4620373" y="2994924"/>
            <a:ext cx="1060704" cy="1429526"/>
            <a:chOff x="4041649" y="1707654"/>
            <a:chExt cx="1060704" cy="1429526"/>
          </a:xfrm>
        </p:grpSpPr>
        <p:sp>
          <p:nvSpPr>
            <p:cNvPr id="15" name="Isosceles Triangle 2"/>
            <p:cNvSpPr/>
            <p:nvPr/>
          </p:nvSpPr>
          <p:spPr>
            <a:xfrm rot="10800000">
              <a:off x="4041649" y="1707654"/>
              <a:ext cx="1060704" cy="1429526"/>
            </a:xfrm>
            <a:custGeom>
              <a:avLst/>
              <a:gdLst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832104 w 1060704"/>
                <a:gd name="connsiteY7" fmla="*/ 669776 h 1584176"/>
                <a:gd name="connsiteX8" fmla="*/ 1060704 w 1060704"/>
                <a:gd name="connsiteY8" fmla="*/ 1126976 h 1584176"/>
                <a:gd name="connsiteX9" fmla="*/ 832104 w 1060704"/>
                <a:gd name="connsiteY9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0747 h 1584176"/>
                <a:gd name="connsiteX7" fmla="*/ 831087 w 1060704"/>
                <a:gd name="connsiteY7" fmla="*/ 669776 h 1584176"/>
                <a:gd name="connsiteX8" fmla="*/ 832104 w 1060704"/>
                <a:gd name="connsiteY8" fmla="*/ 669776 h 1584176"/>
                <a:gd name="connsiteX9" fmla="*/ 1060704 w 1060704"/>
                <a:gd name="connsiteY9" fmla="*/ 1126976 h 1584176"/>
                <a:gd name="connsiteX10" fmla="*/ 832104 w 1060704"/>
                <a:gd name="connsiteY10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9776 h 1584176"/>
                <a:gd name="connsiteX8" fmla="*/ 832104 w 1060704"/>
                <a:gd name="connsiteY8" fmla="*/ 669776 h 1584176"/>
                <a:gd name="connsiteX9" fmla="*/ 1060704 w 1060704"/>
                <a:gd name="connsiteY9" fmla="*/ 1126976 h 1584176"/>
                <a:gd name="connsiteX10" fmla="*/ 832104 w 1060704"/>
                <a:gd name="connsiteY10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832104 w 1060704"/>
                <a:gd name="connsiteY7" fmla="*/ 669776 h 1584176"/>
                <a:gd name="connsiteX8" fmla="*/ 1060704 w 1060704"/>
                <a:gd name="connsiteY8" fmla="*/ 1126976 h 1584176"/>
                <a:gd name="connsiteX9" fmla="*/ 832104 w 1060704"/>
                <a:gd name="connsiteY9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1060704 w 1060704"/>
                <a:gd name="connsiteY7" fmla="*/ 1126976 h 1584176"/>
                <a:gd name="connsiteX8" fmla="*/ 832104 w 1060704"/>
                <a:gd name="connsiteY8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1060704 w 1060704"/>
                <a:gd name="connsiteY6" fmla="*/ 1126976 h 1584176"/>
                <a:gd name="connsiteX7" fmla="*/ 832104 w 1060704"/>
                <a:gd name="connsiteY7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531051 w 1060704"/>
                <a:gd name="connsiteY4" fmla="*/ 0 h 1584176"/>
                <a:gd name="connsiteX5" fmla="*/ 1060704 w 1060704"/>
                <a:gd name="connsiteY5" fmla="*/ 1126976 h 1584176"/>
                <a:gd name="connsiteX6" fmla="*/ 832104 w 1060704"/>
                <a:gd name="connsiteY6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531051 w 1060704"/>
                <a:gd name="connsiteY3" fmla="*/ 0 h 1584176"/>
                <a:gd name="connsiteX4" fmla="*/ 1060704 w 1060704"/>
                <a:gd name="connsiteY4" fmla="*/ 1126976 h 1584176"/>
                <a:gd name="connsiteX5" fmla="*/ 832104 w 1060704"/>
                <a:gd name="connsiteY5" fmla="*/ 1584176 h 1584176"/>
                <a:gd name="connsiteX0" fmla="*/ 832104 w 1060704"/>
                <a:gd name="connsiteY0" fmla="*/ 1553220 h 1553220"/>
                <a:gd name="connsiteX1" fmla="*/ 228600 w 1060704"/>
                <a:gd name="connsiteY1" fmla="*/ 1553220 h 1553220"/>
                <a:gd name="connsiteX2" fmla="*/ 0 w 1060704"/>
                <a:gd name="connsiteY2" fmla="*/ 1096020 h 1553220"/>
                <a:gd name="connsiteX3" fmla="*/ 523907 w 1060704"/>
                <a:gd name="connsiteY3" fmla="*/ 0 h 1553220"/>
                <a:gd name="connsiteX4" fmla="*/ 1060704 w 1060704"/>
                <a:gd name="connsiteY4" fmla="*/ 1096020 h 1553220"/>
                <a:gd name="connsiteX5" fmla="*/ 832104 w 1060704"/>
                <a:gd name="connsiteY5" fmla="*/ 1553220 h 1553220"/>
                <a:gd name="connsiteX0" fmla="*/ 832104 w 1060704"/>
                <a:gd name="connsiteY0" fmla="*/ 1522263 h 1522263"/>
                <a:gd name="connsiteX1" fmla="*/ 228600 w 1060704"/>
                <a:gd name="connsiteY1" fmla="*/ 1522263 h 1522263"/>
                <a:gd name="connsiteX2" fmla="*/ 0 w 1060704"/>
                <a:gd name="connsiteY2" fmla="*/ 1065063 h 1522263"/>
                <a:gd name="connsiteX3" fmla="*/ 519144 w 1060704"/>
                <a:gd name="connsiteY3" fmla="*/ 0 h 1522263"/>
                <a:gd name="connsiteX4" fmla="*/ 1060704 w 1060704"/>
                <a:gd name="connsiteY4" fmla="*/ 1065063 h 1522263"/>
                <a:gd name="connsiteX5" fmla="*/ 832104 w 1060704"/>
                <a:gd name="connsiteY5" fmla="*/ 1522263 h 1522263"/>
                <a:gd name="connsiteX0" fmla="*/ 832104 w 1060704"/>
                <a:gd name="connsiteY0" fmla="*/ 1522263 h 1522263"/>
                <a:gd name="connsiteX1" fmla="*/ 228600 w 1060704"/>
                <a:gd name="connsiteY1" fmla="*/ 1522263 h 1522263"/>
                <a:gd name="connsiteX2" fmla="*/ 0 w 1060704"/>
                <a:gd name="connsiteY2" fmla="*/ 1065063 h 1522263"/>
                <a:gd name="connsiteX3" fmla="*/ 533432 w 1060704"/>
                <a:gd name="connsiteY3" fmla="*/ 0 h 1522263"/>
                <a:gd name="connsiteX4" fmla="*/ 1060704 w 1060704"/>
                <a:gd name="connsiteY4" fmla="*/ 1065063 h 1522263"/>
                <a:gd name="connsiteX5" fmla="*/ 832104 w 1060704"/>
                <a:gd name="connsiteY5" fmla="*/ 1522263 h 1522263"/>
                <a:gd name="connsiteX0" fmla="*/ 832104 w 1060704"/>
                <a:gd name="connsiteY0" fmla="*/ 1524644 h 1524644"/>
                <a:gd name="connsiteX1" fmla="*/ 228600 w 1060704"/>
                <a:gd name="connsiteY1" fmla="*/ 1524644 h 1524644"/>
                <a:gd name="connsiteX2" fmla="*/ 0 w 1060704"/>
                <a:gd name="connsiteY2" fmla="*/ 1067444 h 1524644"/>
                <a:gd name="connsiteX3" fmla="*/ 526288 w 1060704"/>
                <a:gd name="connsiteY3" fmla="*/ 0 h 1524644"/>
                <a:gd name="connsiteX4" fmla="*/ 1060704 w 1060704"/>
                <a:gd name="connsiteY4" fmla="*/ 1067444 h 1524644"/>
                <a:gd name="connsiteX5" fmla="*/ 832104 w 1060704"/>
                <a:gd name="connsiteY5" fmla="*/ 1524644 h 1524644"/>
                <a:gd name="connsiteX0" fmla="*/ 832104 w 1060704"/>
                <a:gd name="connsiteY0" fmla="*/ 1517309 h 1517309"/>
                <a:gd name="connsiteX1" fmla="*/ 228600 w 1060704"/>
                <a:gd name="connsiteY1" fmla="*/ 1517309 h 1517309"/>
                <a:gd name="connsiteX2" fmla="*/ 0 w 1060704"/>
                <a:gd name="connsiteY2" fmla="*/ 1060109 h 1517309"/>
                <a:gd name="connsiteX3" fmla="*/ 528733 w 1060704"/>
                <a:gd name="connsiteY3" fmla="*/ 0 h 1517309"/>
                <a:gd name="connsiteX4" fmla="*/ 1060704 w 1060704"/>
                <a:gd name="connsiteY4" fmla="*/ 1060109 h 1517309"/>
                <a:gd name="connsiteX5" fmla="*/ 832104 w 1060704"/>
                <a:gd name="connsiteY5" fmla="*/ 1517309 h 1517309"/>
                <a:gd name="connsiteX0" fmla="*/ 832104 w 1060704"/>
                <a:gd name="connsiteY0" fmla="*/ 1422211 h 1422211"/>
                <a:gd name="connsiteX1" fmla="*/ 228600 w 1060704"/>
                <a:gd name="connsiteY1" fmla="*/ 1422211 h 1422211"/>
                <a:gd name="connsiteX2" fmla="*/ 0 w 1060704"/>
                <a:gd name="connsiteY2" fmla="*/ 965011 h 1422211"/>
                <a:gd name="connsiteX3" fmla="*/ 543363 w 1060704"/>
                <a:gd name="connsiteY3" fmla="*/ 0 h 1422211"/>
                <a:gd name="connsiteX4" fmla="*/ 1060704 w 1060704"/>
                <a:gd name="connsiteY4" fmla="*/ 965011 h 1422211"/>
                <a:gd name="connsiteX5" fmla="*/ 832104 w 1060704"/>
                <a:gd name="connsiteY5" fmla="*/ 1422211 h 1422211"/>
                <a:gd name="connsiteX0" fmla="*/ 832104 w 1060704"/>
                <a:gd name="connsiteY0" fmla="*/ 1429526 h 1429526"/>
                <a:gd name="connsiteX1" fmla="*/ 228600 w 1060704"/>
                <a:gd name="connsiteY1" fmla="*/ 1429526 h 1429526"/>
                <a:gd name="connsiteX2" fmla="*/ 0 w 1060704"/>
                <a:gd name="connsiteY2" fmla="*/ 972326 h 1429526"/>
                <a:gd name="connsiteX3" fmla="*/ 543363 w 1060704"/>
                <a:gd name="connsiteY3" fmla="*/ 0 h 1429526"/>
                <a:gd name="connsiteX4" fmla="*/ 1060704 w 1060704"/>
                <a:gd name="connsiteY4" fmla="*/ 972326 h 1429526"/>
                <a:gd name="connsiteX5" fmla="*/ 832104 w 1060704"/>
                <a:gd name="connsiteY5" fmla="*/ 1429526 h 1429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60704" h="1429526">
                  <a:moveTo>
                    <a:pt x="832104" y="1429526"/>
                  </a:moveTo>
                  <a:lnTo>
                    <a:pt x="228600" y="1429526"/>
                  </a:lnTo>
                  <a:lnTo>
                    <a:pt x="0" y="972326"/>
                  </a:lnTo>
                  <a:lnTo>
                    <a:pt x="543363" y="0"/>
                  </a:lnTo>
                  <a:lnTo>
                    <a:pt x="1060704" y="972326"/>
                  </a:lnTo>
                  <a:lnTo>
                    <a:pt x="832104" y="142952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6" name="Hexagon 15"/>
            <p:cNvSpPr/>
            <p:nvPr/>
          </p:nvSpPr>
          <p:spPr>
            <a:xfrm>
              <a:off x="4115403" y="1760695"/>
              <a:ext cx="913197" cy="794504"/>
            </a:xfrm>
            <a:prstGeom prst="hexag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 rot="14480428">
            <a:off x="3651116" y="3135508"/>
            <a:ext cx="1060704" cy="1429526"/>
            <a:chOff x="4041649" y="1707654"/>
            <a:chExt cx="1060704" cy="1429526"/>
          </a:xfrm>
        </p:grpSpPr>
        <p:sp>
          <p:nvSpPr>
            <p:cNvPr id="18" name="Isosceles Triangle 2"/>
            <p:cNvSpPr/>
            <p:nvPr/>
          </p:nvSpPr>
          <p:spPr>
            <a:xfrm rot="10800000">
              <a:off x="4041649" y="1707654"/>
              <a:ext cx="1060704" cy="1429526"/>
            </a:xfrm>
            <a:custGeom>
              <a:avLst/>
              <a:gdLst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832104 w 1060704"/>
                <a:gd name="connsiteY7" fmla="*/ 669776 h 1584176"/>
                <a:gd name="connsiteX8" fmla="*/ 1060704 w 1060704"/>
                <a:gd name="connsiteY8" fmla="*/ 1126976 h 1584176"/>
                <a:gd name="connsiteX9" fmla="*/ 832104 w 1060704"/>
                <a:gd name="connsiteY9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0747 h 1584176"/>
                <a:gd name="connsiteX7" fmla="*/ 831087 w 1060704"/>
                <a:gd name="connsiteY7" fmla="*/ 669776 h 1584176"/>
                <a:gd name="connsiteX8" fmla="*/ 832104 w 1060704"/>
                <a:gd name="connsiteY8" fmla="*/ 669776 h 1584176"/>
                <a:gd name="connsiteX9" fmla="*/ 1060704 w 1060704"/>
                <a:gd name="connsiteY9" fmla="*/ 1126976 h 1584176"/>
                <a:gd name="connsiteX10" fmla="*/ 832104 w 1060704"/>
                <a:gd name="connsiteY10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9776 h 1584176"/>
                <a:gd name="connsiteX8" fmla="*/ 832104 w 1060704"/>
                <a:gd name="connsiteY8" fmla="*/ 669776 h 1584176"/>
                <a:gd name="connsiteX9" fmla="*/ 1060704 w 1060704"/>
                <a:gd name="connsiteY9" fmla="*/ 1126976 h 1584176"/>
                <a:gd name="connsiteX10" fmla="*/ 832104 w 1060704"/>
                <a:gd name="connsiteY10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832104 w 1060704"/>
                <a:gd name="connsiteY7" fmla="*/ 669776 h 1584176"/>
                <a:gd name="connsiteX8" fmla="*/ 1060704 w 1060704"/>
                <a:gd name="connsiteY8" fmla="*/ 1126976 h 1584176"/>
                <a:gd name="connsiteX9" fmla="*/ 832104 w 1060704"/>
                <a:gd name="connsiteY9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1060704 w 1060704"/>
                <a:gd name="connsiteY7" fmla="*/ 1126976 h 1584176"/>
                <a:gd name="connsiteX8" fmla="*/ 832104 w 1060704"/>
                <a:gd name="connsiteY8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1060704 w 1060704"/>
                <a:gd name="connsiteY6" fmla="*/ 1126976 h 1584176"/>
                <a:gd name="connsiteX7" fmla="*/ 832104 w 1060704"/>
                <a:gd name="connsiteY7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531051 w 1060704"/>
                <a:gd name="connsiteY4" fmla="*/ 0 h 1584176"/>
                <a:gd name="connsiteX5" fmla="*/ 1060704 w 1060704"/>
                <a:gd name="connsiteY5" fmla="*/ 1126976 h 1584176"/>
                <a:gd name="connsiteX6" fmla="*/ 832104 w 1060704"/>
                <a:gd name="connsiteY6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531051 w 1060704"/>
                <a:gd name="connsiteY3" fmla="*/ 0 h 1584176"/>
                <a:gd name="connsiteX4" fmla="*/ 1060704 w 1060704"/>
                <a:gd name="connsiteY4" fmla="*/ 1126976 h 1584176"/>
                <a:gd name="connsiteX5" fmla="*/ 832104 w 1060704"/>
                <a:gd name="connsiteY5" fmla="*/ 1584176 h 1584176"/>
                <a:gd name="connsiteX0" fmla="*/ 832104 w 1060704"/>
                <a:gd name="connsiteY0" fmla="*/ 1553220 h 1553220"/>
                <a:gd name="connsiteX1" fmla="*/ 228600 w 1060704"/>
                <a:gd name="connsiteY1" fmla="*/ 1553220 h 1553220"/>
                <a:gd name="connsiteX2" fmla="*/ 0 w 1060704"/>
                <a:gd name="connsiteY2" fmla="*/ 1096020 h 1553220"/>
                <a:gd name="connsiteX3" fmla="*/ 523907 w 1060704"/>
                <a:gd name="connsiteY3" fmla="*/ 0 h 1553220"/>
                <a:gd name="connsiteX4" fmla="*/ 1060704 w 1060704"/>
                <a:gd name="connsiteY4" fmla="*/ 1096020 h 1553220"/>
                <a:gd name="connsiteX5" fmla="*/ 832104 w 1060704"/>
                <a:gd name="connsiteY5" fmla="*/ 1553220 h 1553220"/>
                <a:gd name="connsiteX0" fmla="*/ 832104 w 1060704"/>
                <a:gd name="connsiteY0" fmla="*/ 1522263 h 1522263"/>
                <a:gd name="connsiteX1" fmla="*/ 228600 w 1060704"/>
                <a:gd name="connsiteY1" fmla="*/ 1522263 h 1522263"/>
                <a:gd name="connsiteX2" fmla="*/ 0 w 1060704"/>
                <a:gd name="connsiteY2" fmla="*/ 1065063 h 1522263"/>
                <a:gd name="connsiteX3" fmla="*/ 519144 w 1060704"/>
                <a:gd name="connsiteY3" fmla="*/ 0 h 1522263"/>
                <a:gd name="connsiteX4" fmla="*/ 1060704 w 1060704"/>
                <a:gd name="connsiteY4" fmla="*/ 1065063 h 1522263"/>
                <a:gd name="connsiteX5" fmla="*/ 832104 w 1060704"/>
                <a:gd name="connsiteY5" fmla="*/ 1522263 h 1522263"/>
                <a:gd name="connsiteX0" fmla="*/ 832104 w 1060704"/>
                <a:gd name="connsiteY0" fmla="*/ 1522263 h 1522263"/>
                <a:gd name="connsiteX1" fmla="*/ 228600 w 1060704"/>
                <a:gd name="connsiteY1" fmla="*/ 1522263 h 1522263"/>
                <a:gd name="connsiteX2" fmla="*/ 0 w 1060704"/>
                <a:gd name="connsiteY2" fmla="*/ 1065063 h 1522263"/>
                <a:gd name="connsiteX3" fmla="*/ 533432 w 1060704"/>
                <a:gd name="connsiteY3" fmla="*/ 0 h 1522263"/>
                <a:gd name="connsiteX4" fmla="*/ 1060704 w 1060704"/>
                <a:gd name="connsiteY4" fmla="*/ 1065063 h 1522263"/>
                <a:gd name="connsiteX5" fmla="*/ 832104 w 1060704"/>
                <a:gd name="connsiteY5" fmla="*/ 1522263 h 1522263"/>
                <a:gd name="connsiteX0" fmla="*/ 832104 w 1060704"/>
                <a:gd name="connsiteY0" fmla="*/ 1524644 h 1524644"/>
                <a:gd name="connsiteX1" fmla="*/ 228600 w 1060704"/>
                <a:gd name="connsiteY1" fmla="*/ 1524644 h 1524644"/>
                <a:gd name="connsiteX2" fmla="*/ 0 w 1060704"/>
                <a:gd name="connsiteY2" fmla="*/ 1067444 h 1524644"/>
                <a:gd name="connsiteX3" fmla="*/ 526288 w 1060704"/>
                <a:gd name="connsiteY3" fmla="*/ 0 h 1524644"/>
                <a:gd name="connsiteX4" fmla="*/ 1060704 w 1060704"/>
                <a:gd name="connsiteY4" fmla="*/ 1067444 h 1524644"/>
                <a:gd name="connsiteX5" fmla="*/ 832104 w 1060704"/>
                <a:gd name="connsiteY5" fmla="*/ 1524644 h 1524644"/>
                <a:gd name="connsiteX0" fmla="*/ 832104 w 1060704"/>
                <a:gd name="connsiteY0" fmla="*/ 1517309 h 1517309"/>
                <a:gd name="connsiteX1" fmla="*/ 228600 w 1060704"/>
                <a:gd name="connsiteY1" fmla="*/ 1517309 h 1517309"/>
                <a:gd name="connsiteX2" fmla="*/ 0 w 1060704"/>
                <a:gd name="connsiteY2" fmla="*/ 1060109 h 1517309"/>
                <a:gd name="connsiteX3" fmla="*/ 528733 w 1060704"/>
                <a:gd name="connsiteY3" fmla="*/ 0 h 1517309"/>
                <a:gd name="connsiteX4" fmla="*/ 1060704 w 1060704"/>
                <a:gd name="connsiteY4" fmla="*/ 1060109 h 1517309"/>
                <a:gd name="connsiteX5" fmla="*/ 832104 w 1060704"/>
                <a:gd name="connsiteY5" fmla="*/ 1517309 h 1517309"/>
                <a:gd name="connsiteX0" fmla="*/ 832104 w 1060704"/>
                <a:gd name="connsiteY0" fmla="*/ 1422211 h 1422211"/>
                <a:gd name="connsiteX1" fmla="*/ 228600 w 1060704"/>
                <a:gd name="connsiteY1" fmla="*/ 1422211 h 1422211"/>
                <a:gd name="connsiteX2" fmla="*/ 0 w 1060704"/>
                <a:gd name="connsiteY2" fmla="*/ 965011 h 1422211"/>
                <a:gd name="connsiteX3" fmla="*/ 543363 w 1060704"/>
                <a:gd name="connsiteY3" fmla="*/ 0 h 1422211"/>
                <a:gd name="connsiteX4" fmla="*/ 1060704 w 1060704"/>
                <a:gd name="connsiteY4" fmla="*/ 965011 h 1422211"/>
                <a:gd name="connsiteX5" fmla="*/ 832104 w 1060704"/>
                <a:gd name="connsiteY5" fmla="*/ 1422211 h 1422211"/>
                <a:gd name="connsiteX0" fmla="*/ 832104 w 1060704"/>
                <a:gd name="connsiteY0" fmla="*/ 1429526 h 1429526"/>
                <a:gd name="connsiteX1" fmla="*/ 228600 w 1060704"/>
                <a:gd name="connsiteY1" fmla="*/ 1429526 h 1429526"/>
                <a:gd name="connsiteX2" fmla="*/ 0 w 1060704"/>
                <a:gd name="connsiteY2" fmla="*/ 972326 h 1429526"/>
                <a:gd name="connsiteX3" fmla="*/ 543363 w 1060704"/>
                <a:gd name="connsiteY3" fmla="*/ 0 h 1429526"/>
                <a:gd name="connsiteX4" fmla="*/ 1060704 w 1060704"/>
                <a:gd name="connsiteY4" fmla="*/ 972326 h 1429526"/>
                <a:gd name="connsiteX5" fmla="*/ 832104 w 1060704"/>
                <a:gd name="connsiteY5" fmla="*/ 1429526 h 1429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60704" h="1429526">
                  <a:moveTo>
                    <a:pt x="832104" y="1429526"/>
                  </a:moveTo>
                  <a:lnTo>
                    <a:pt x="228600" y="1429526"/>
                  </a:lnTo>
                  <a:lnTo>
                    <a:pt x="0" y="972326"/>
                  </a:lnTo>
                  <a:lnTo>
                    <a:pt x="543363" y="0"/>
                  </a:lnTo>
                  <a:lnTo>
                    <a:pt x="1060704" y="972326"/>
                  </a:lnTo>
                  <a:lnTo>
                    <a:pt x="832104" y="142952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9" name="Hexagon 18"/>
            <p:cNvSpPr/>
            <p:nvPr/>
          </p:nvSpPr>
          <p:spPr>
            <a:xfrm>
              <a:off x="4115403" y="1760695"/>
              <a:ext cx="913197" cy="794504"/>
            </a:xfrm>
            <a:prstGeom prst="hexag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 rot="18000000">
            <a:off x="3001225" y="2344498"/>
            <a:ext cx="1060704" cy="1429526"/>
            <a:chOff x="4041649" y="1707654"/>
            <a:chExt cx="1060704" cy="1429526"/>
          </a:xfrm>
        </p:grpSpPr>
        <p:sp>
          <p:nvSpPr>
            <p:cNvPr id="21" name="Isosceles Triangle 2"/>
            <p:cNvSpPr/>
            <p:nvPr/>
          </p:nvSpPr>
          <p:spPr>
            <a:xfrm rot="10800000">
              <a:off x="4041649" y="1707654"/>
              <a:ext cx="1060704" cy="1429526"/>
            </a:xfrm>
            <a:custGeom>
              <a:avLst/>
              <a:gdLst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832104 w 1060704"/>
                <a:gd name="connsiteY7" fmla="*/ 669776 h 1584176"/>
                <a:gd name="connsiteX8" fmla="*/ 1060704 w 1060704"/>
                <a:gd name="connsiteY8" fmla="*/ 1126976 h 1584176"/>
                <a:gd name="connsiteX9" fmla="*/ 832104 w 1060704"/>
                <a:gd name="connsiteY9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0747 h 1584176"/>
                <a:gd name="connsiteX7" fmla="*/ 831087 w 1060704"/>
                <a:gd name="connsiteY7" fmla="*/ 669776 h 1584176"/>
                <a:gd name="connsiteX8" fmla="*/ 832104 w 1060704"/>
                <a:gd name="connsiteY8" fmla="*/ 669776 h 1584176"/>
                <a:gd name="connsiteX9" fmla="*/ 1060704 w 1060704"/>
                <a:gd name="connsiteY9" fmla="*/ 1126976 h 1584176"/>
                <a:gd name="connsiteX10" fmla="*/ 832104 w 1060704"/>
                <a:gd name="connsiteY10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9776 h 1584176"/>
                <a:gd name="connsiteX8" fmla="*/ 832104 w 1060704"/>
                <a:gd name="connsiteY8" fmla="*/ 669776 h 1584176"/>
                <a:gd name="connsiteX9" fmla="*/ 1060704 w 1060704"/>
                <a:gd name="connsiteY9" fmla="*/ 1126976 h 1584176"/>
                <a:gd name="connsiteX10" fmla="*/ 832104 w 1060704"/>
                <a:gd name="connsiteY10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832104 w 1060704"/>
                <a:gd name="connsiteY7" fmla="*/ 669776 h 1584176"/>
                <a:gd name="connsiteX8" fmla="*/ 1060704 w 1060704"/>
                <a:gd name="connsiteY8" fmla="*/ 1126976 h 1584176"/>
                <a:gd name="connsiteX9" fmla="*/ 832104 w 1060704"/>
                <a:gd name="connsiteY9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1060704 w 1060704"/>
                <a:gd name="connsiteY7" fmla="*/ 1126976 h 1584176"/>
                <a:gd name="connsiteX8" fmla="*/ 832104 w 1060704"/>
                <a:gd name="connsiteY8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1060704 w 1060704"/>
                <a:gd name="connsiteY6" fmla="*/ 1126976 h 1584176"/>
                <a:gd name="connsiteX7" fmla="*/ 832104 w 1060704"/>
                <a:gd name="connsiteY7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531051 w 1060704"/>
                <a:gd name="connsiteY4" fmla="*/ 0 h 1584176"/>
                <a:gd name="connsiteX5" fmla="*/ 1060704 w 1060704"/>
                <a:gd name="connsiteY5" fmla="*/ 1126976 h 1584176"/>
                <a:gd name="connsiteX6" fmla="*/ 832104 w 1060704"/>
                <a:gd name="connsiteY6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531051 w 1060704"/>
                <a:gd name="connsiteY3" fmla="*/ 0 h 1584176"/>
                <a:gd name="connsiteX4" fmla="*/ 1060704 w 1060704"/>
                <a:gd name="connsiteY4" fmla="*/ 1126976 h 1584176"/>
                <a:gd name="connsiteX5" fmla="*/ 832104 w 1060704"/>
                <a:gd name="connsiteY5" fmla="*/ 1584176 h 1584176"/>
                <a:gd name="connsiteX0" fmla="*/ 832104 w 1060704"/>
                <a:gd name="connsiteY0" fmla="*/ 1553220 h 1553220"/>
                <a:gd name="connsiteX1" fmla="*/ 228600 w 1060704"/>
                <a:gd name="connsiteY1" fmla="*/ 1553220 h 1553220"/>
                <a:gd name="connsiteX2" fmla="*/ 0 w 1060704"/>
                <a:gd name="connsiteY2" fmla="*/ 1096020 h 1553220"/>
                <a:gd name="connsiteX3" fmla="*/ 523907 w 1060704"/>
                <a:gd name="connsiteY3" fmla="*/ 0 h 1553220"/>
                <a:gd name="connsiteX4" fmla="*/ 1060704 w 1060704"/>
                <a:gd name="connsiteY4" fmla="*/ 1096020 h 1553220"/>
                <a:gd name="connsiteX5" fmla="*/ 832104 w 1060704"/>
                <a:gd name="connsiteY5" fmla="*/ 1553220 h 1553220"/>
                <a:gd name="connsiteX0" fmla="*/ 832104 w 1060704"/>
                <a:gd name="connsiteY0" fmla="*/ 1522263 h 1522263"/>
                <a:gd name="connsiteX1" fmla="*/ 228600 w 1060704"/>
                <a:gd name="connsiteY1" fmla="*/ 1522263 h 1522263"/>
                <a:gd name="connsiteX2" fmla="*/ 0 w 1060704"/>
                <a:gd name="connsiteY2" fmla="*/ 1065063 h 1522263"/>
                <a:gd name="connsiteX3" fmla="*/ 519144 w 1060704"/>
                <a:gd name="connsiteY3" fmla="*/ 0 h 1522263"/>
                <a:gd name="connsiteX4" fmla="*/ 1060704 w 1060704"/>
                <a:gd name="connsiteY4" fmla="*/ 1065063 h 1522263"/>
                <a:gd name="connsiteX5" fmla="*/ 832104 w 1060704"/>
                <a:gd name="connsiteY5" fmla="*/ 1522263 h 1522263"/>
                <a:gd name="connsiteX0" fmla="*/ 832104 w 1060704"/>
                <a:gd name="connsiteY0" fmla="*/ 1522263 h 1522263"/>
                <a:gd name="connsiteX1" fmla="*/ 228600 w 1060704"/>
                <a:gd name="connsiteY1" fmla="*/ 1522263 h 1522263"/>
                <a:gd name="connsiteX2" fmla="*/ 0 w 1060704"/>
                <a:gd name="connsiteY2" fmla="*/ 1065063 h 1522263"/>
                <a:gd name="connsiteX3" fmla="*/ 533432 w 1060704"/>
                <a:gd name="connsiteY3" fmla="*/ 0 h 1522263"/>
                <a:gd name="connsiteX4" fmla="*/ 1060704 w 1060704"/>
                <a:gd name="connsiteY4" fmla="*/ 1065063 h 1522263"/>
                <a:gd name="connsiteX5" fmla="*/ 832104 w 1060704"/>
                <a:gd name="connsiteY5" fmla="*/ 1522263 h 1522263"/>
                <a:gd name="connsiteX0" fmla="*/ 832104 w 1060704"/>
                <a:gd name="connsiteY0" fmla="*/ 1524644 h 1524644"/>
                <a:gd name="connsiteX1" fmla="*/ 228600 w 1060704"/>
                <a:gd name="connsiteY1" fmla="*/ 1524644 h 1524644"/>
                <a:gd name="connsiteX2" fmla="*/ 0 w 1060704"/>
                <a:gd name="connsiteY2" fmla="*/ 1067444 h 1524644"/>
                <a:gd name="connsiteX3" fmla="*/ 526288 w 1060704"/>
                <a:gd name="connsiteY3" fmla="*/ 0 h 1524644"/>
                <a:gd name="connsiteX4" fmla="*/ 1060704 w 1060704"/>
                <a:gd name="connsiteY4" fmla="*/ 1067444 h 1524644"/>
                <a:gd name="connsiteX5" fmla="*/ 832104 w 1060704"/>
                <a:gd name="connsiteY5" fmla="*/ 1524644 h 1524644"/>
                <a:gd name="connsiteX0" fmla="*/ 832104 w 1060704"/>
                <a:gd name="connsiteY0" fmla="*/ 1517309 h 1517309"/>
                <a:gd name="connsiteX1" fmla="*/ 228600 w 1060704"/>
                <a:gd name="connsiteY1" fmla="*/ 1517309 h 1517309"/>
                <a:gd name="connsiteX2" fmla="*/ 0 w 1060704"/>
                <a:gd name="connsiteY2" fmla="*/ 1060109 h 1517309"/>
                <a:gd name="connsiteX3" fmla="*/ 528733 w 1060704"/>
                <a:gd name="connsiteY3" fmla="*/ 0 h 1517309"/>
                <a:gd name="connsiteX4" fmla="*/ 1060704 w 1060704"/>
                <a:gd name="connsiteY4" fmla="*/ 1060109 h 1517309"/>
                <a:gd name="connsiteX5" fmla="*/ 832104 w 1060704"/>
                <a:gd name="connsiteY5" fmla="*/ 1517309 h 1517309"/>
                <a:gd name="connsiteX0" fmla="*/ 832104 w 1060704"/>
                <a:gd name="connsiteY0" fmla="*/ 1422211 h 1422211"/>
                <a:gd name="connsiteX1" fmla="*/ 228600 w 1060704"/>
                <a:gd name="connsiteY1" fmla="*/ 1422211 h 1422211"/>
                <a:gd name="connsiteX2" fmla="*/ 0 w 1060704"/>
                <a:gd name="connsiteY2" fmla="*/ 965011 h 1422211"/>
                <a:gd name="connsiteX3" fmla="*/ 543363 w 1060704"/>
                <a:gd name="connsiteY3" fmla="*/ 0 h 1422211"/>
                <a:gd name="connsiteX4" fmla="*/ 1060704 w 1060704"/>
                <a:gd name="connsiteY4" fmla="*/ 965011 h 1422211"/>
                <a:gd name="connsiteX5" fmla="*/ 832104 w 1060704"/>
                <a:gd name="connsiteY5" fmla="*/ 1422211 h 1422211"/>
                <a:gd name="connsiteX0" fmla="*/ 832104 w 1060704"/>
                <a:gd name="connsiteY0" fmla="*/ 1429526 h 1429526"/>
                <a:gd name="connsiteX1" fmla="*/ 228600 w 1060704"/>
                <a:gd name="connsiteY1" fmla="*/ 1429526 h 1429526"/>
                <a:gd name="connsiteX2" fmla="*/ 0 w 1060704"/>
                <a:gd name="connsiteY2" fmla="*/ 972326 h 1429526"/>
                <a:gd name="connsiteX3" fmla="*/ 543363 w 1060704"/>
                <a:gd name="connsiteY3" fmla="*/ 0 h 1429526"/>
                <a:gd name="connsiteX4" fmla="*/ 1060704 w 1060704"/>
                <a:gd name="connsiteY4" fmla="*/ 972326 h 1429526"/>
                <a:gd name="connsiteX5" fmla="*/ 832104 w 1060704"/>
                <a:gd name="connsiteY5" fmla="*/ 1429526 h 1429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60704" h="1429526">
                  <a:moveTo>
                    <a:pt x="832104" y="1429526"/>
                  </a:moveTo>
                  <a:lnTo>
                    <a:pt x="228600" y="1429526"/>
                  </a:lnTo>
                  <a:lnTo>
                    <a:pt x="0" y="972326"/>
                  </a:lnTo>
                  <a:lnTo>
                    <a:pt x="543363" y="0"/>
                  </a:lnTo>
                  <a:lnTo>
                    <a:pt x="1060704" y="972326"/>
                  </a:lnTo>
                  <a:lnTo>
                    <a:pt x="832104" y="1429526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2" name="Hexagon 21"/>
            <p:cNvSpPr/>
            <p:nvPr/>
          </p:nvSpPr>
          <p:spPr>
            <a:xfrm>
              <a:off x="4115403" y="1760695"/>
              <a:ext cx="913197" cy="794504"/>
            </a:xfrm>
            <a:prstGeom prst="hexag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23" name="Block Arc 14"/>
          <p:cNvSpPr/>
          <p:nvPr/>
        </p:nvSpPr>
        <p:spPr>
          <a:xfrm rot="16200000">
            <a:off x="4236956" y="2664298"/>
            <a:ext cx="626197" cy="626608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39552" y="1505175"/>
            <a:ext cx="2358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Организация мероприятий</a:t>
            </a:r>
          </a:p>
          <a:p>
            <a:pPr algn="r"/>
            <a:r>
              <a:rPr lang="ru-RU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и работа в команде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79513" y="2523826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Тайм-менеджмент</a:t>
            </a:r>
          </a:p>
          <a:p>
            <a:pPr algn="r"/>
            <a:r>
              <a:rPr lang="ru-RU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Креативное мышление</a:t>
            </a:r>
          </a:p>
          <a:p>
            <a:pPr algn="r"/>
            <a:r>
              <a:rPr lang="ru-RU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Критическое мышление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67545" y="3542478"/>
            <a:ext cx="25748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Публичные выступления и развитие социальных сетей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940152" y="1505175"/>
            <a:ext cx="24482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Социальное проектирование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588224" y="2523826"/>
            <a:ext cx="2304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Нормативно-правовая база в области организации студенческого самоуправления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084168" y="3542478"/>
            <a:ext cx="1926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Участие конкурсантов в дебатах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6" name="Parallelogram 15">
            <a:extLst>
              <a:ext uri="{FF2B5EF4-FFF2-40B4-BE49-F238E27FC236}">
                <a16:creationId xmlns:a16="http://schemas.microsoft.com/office/drawing/2014/main" id="{F518E758-041A-4D8B-9778-956884CBB34F}"/>
              </a:ext>
            </a:extLst>
          </p:cNvPr>
          <p:cNvSpPr/>
          <p:nvPr/>
        </p:nvSpPr>
        <p:spPr>
          <a:xfrm rot="16200000">
            <a:off x="4936920" y="3754319"/>
            <a:ext cx="408905" cy="442625"/>
          </a:xfrm>
          <a:custGeom>
            <a:avLst/>
            <a:gdLst/>
            <a:ahLst/>
            <a:cxnLst/>
            <a:rect l="l" t="t" r="r" b="b"/>
            <a:pathLst>
              <a:path w="2993176" h="3240001">
                <a:moveTo>
                  <a:pt x="1299907" y="647892"/>
                </a:moveTo>
                <a:lnTo>
                  <a:pt x="665509" y="1620000"/>
                </a:lnTo>
                <a:lnTo>
                  <a:pt x="1299907" y="2592108"/>
                </a:lnTo>
                <a:lnTo>
                  <a:pt x="634398" y="2592108"/>
                </a:lnTo>
                <a:lnTo>
                  <a:pt x="0" y="1620000"/>
                </a:lnTo>
                <a:lnTo>
                  <a:pt x="634398" y="647892"/>
                </a:lnTo>
                <a:close/>
                <a:moveTo>
                  <a:pt x="2993176" y="1620001"/>
                </a:moveTo>
                <a:lnTo>
                  <a:pt x="1913056" y="3240001"/>
                </a:lnTo>
                <a:lnTo>
                  <a:pt x="1782206" y="3043749"/>
                </a:lnTo>
                <a:lnTo>
                  <a:pt x="1110064" y="3043749"/>
                </a:lnTo>
                <a:cubicBezTo>
                  <a:pt x="1089036" y="3096599"/>
                  <a:pt x="1037333" y="3133759"/>
                  <a:pt x="976952" y="3133759"/>
                </a:cubicBezTo>
                <a:cubicBezTo>
                  <a:pt x="923853" y="3133759"/>
                  <a:pt x="877466" y="3105022"/>
                  <a:pt x="854540" y="3061058"/>
                </a:cubicBezTo>
                <a:lnTo>
                  <a:pt x="302383" y="3169763"/>
                </a:lnTo>
                <a:lnTo>
                  <a:pt x="302383" y="2809723"/>
                </a:lnTo>
                <a:lnTo>
                  <a:pt x="854540" y="2918427"/>
                </a:lnTo>
                <a:cubicBezTo>
                  <a:pt x="877466" y="2874463"/>
                  <a:pt x="923853" y="2845727"/>
                  <a:pt x="976952" y="2845727"/>
                </a:cubicBezTo>
                <a:cubicBezTo>
                  <a:pt x="1037333" y="2845727"/>
                  <a:pt x="1089036" y="2882887"/>
                  <a:pt x="1110064" y="2935737"/>
                </a:cubicBezTo>
                <a:lnTo>
                  <a:pt x="1710190" y="2935737"/>
                </a:lnTo>
                <a:lnTo>
                  <a:pt x="832936" y="1620001"/>
                </a:lnTo>
                <a:lnTo>
                  <a:pt x="191305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7" name="Parallelogram 15">
            <a:extLst>
              <a:ext uri="{FF2B5EF4-FFF2-40B4-BE49-F238E27FC236}">
                <a16:creationId xmlns:a16="http://schemas.microsoft.com/office/drawing/2014/main" id="{F518E758-041A-4D8B-9778-956884CBB34F}"/>
              </a:ext>
            </a:extLst>
          </p:cNvPr>
          <p:cNvSpPr/>
          <p:nvPr/>
        </p:nvSpPr>
        <p:spPr>
          <a:xfrm rot="16200000">
            <a:off x="5572698" y="2756289"/>
            <a:ext cx="408905" cy="442625"/>
          </a:xfrm>
          <a:custGeom>
            <a:avLst/>
            <a:gdLst/>
            <a:ahLst/>
            <a:cxnLst/>
            <a:rect l="l" t="t" r="r" b="b"/>
            <a:pathLst>
              <a:path w="2993176" h="3240001">
                <a:moveTo>
                  <a:pt x="1299907" y="647892"/>
                </a:moveTo>
                <a:lnTo>
                  <a:pt x="665509" y="1620000"/>
                </a:lnTo>
                <a:lnTo>
                  <a:pt x="1299907" y="2592108"/>
                </a:lnTo>
                <a:lnTo>
                  <a:pt x="634398" y="2592108"/>
                </a:lnTo>
                <a:lnTo>
                  <a:pt x="0" y="1620000"/>
                </a:lnTo>
                <a:lnTo>
                  <a:pt x="634398" y="647892"/>
                </a:lnTo>
                <a:close/>
                <a:moveTo>
                  <a:pt x="2993176" y="1620001"/>
                </a:moveTo>
                <a:lnTo>
                  <a:pt x="1913056" y="3240001"/>
                </a:lnTo>
                <a:lnTo>
                  <a:pt x="1782206" y="3043749"/>
                </a:lnTo>
                <a:lnTo>
                  <a:pt x="1110064" y="3043749"/>
                </a:lnTo>
                <a:cubicBezTo>
                  <a:pt x="1089036" y="3096599"/>
                  <a:pt x="1037333" y="3133759"/>
                  <a:pt x="976952" y="3133759"/>
                </a:cubicBezTo>
                <a:cubicBezTo>
                  <a:pt x="923853" y="3133759"/>
                  <a:pt x="877466" y="3105022"/>
                  <a:pt x="854540" y="3061058"/>
                </a:cubicBezTo>
                <a:lnTo>
                  <a:pt x="302383" y="3169763"/>
                </a:lnTo>
                <a:lnTo>
                  <a:pt x="302383" y="2809723"/>
                </a:lnTo>
                <a:lnTo>
                  <a:pt x="854540" y="2918427"/>
                </a:lnTo>
                <a:cubicBezTo>
                  <a:pt x="877466" y="2874463"/>
                  <a:pt x="923853" y="2845727"/>
                  <a:pt x="976952" y="2845727"/>
                </a:cubicBezTo>
                <a:cubicBezTo>
                  <a:pt x="1037333" y="2845727"/>
                  <a:pt x="1089036" y="2882887"/>
                  <a:pt x="1110064" y="2935737"/>
                </a:cubicBezTo>
                <a:lnTo>
                  <a:pt x="1710190" y="2935737"/>
                </a:lnTo>
                <a:lnTo>
                  <a:pt x="832936" y="1620001"/>
                </a:lnTo>
                <a:lnTo>
                  <a:pt x="1913056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8" name="Parallelogram 15">
            <a:extLst>
              <a:ext uri="{FF2B5EF4-FFF2-40B4-BE49-F238E27FC236}">
                <a16:creationId xmlns:a16="http://schemas.microsoft.com/office/drawing/2014/main" id="{F518E758-041A-4D8B-9778-956884CBB34F}"/>
              </a:ext>
            </a:extLst>
          </p:cNvPr>
          <p:cNvSpPr/>
          <p:nvPr/>
        </p:nvSpPr>
        <p:spPr>
          <a:xfrm rot="16200000">
            <a:off x="3084423" y="2703806"/>
            <a:ext cx="408905" cy="442625"/>
          </a:xfrm>
          <a:custGeom>
            <a:avLst/>
            <a:gdLst/>
            <a:ahLst/>
            <a:cxnLst/>
            <a:rect l="l" t="t" r="r" b="b"/>
            <a:pathLst>
              <a:path w="2993176" h="3240001">
                <a:moveTo>
                  <a:pt x="1299907" y="647892"/>
                </a:moveTo>
                <a:lnTo>
                  <a:pt x="665509" y="1620000"/>
                </a:lnTo>
                <a:lnTo>
                  <a:pt x="1299907" y="2592108"/>
                </a:lnTo>
                <a:lnTo>
                  <a:pt x="634398" y="2592108"/>
                </a:lnTo>
                <a:lnTo>
                  <a:pt x="0" y="1620000"/>
                </a:lnTo>
                <a:lnTo>
                  <a:pt x="634398" y="647892"/>
                </a:lnTo>
                <a:close/>
                <a:moveTo>
                  <a:pt x="2993176" y="1620001"/>
                </a:moveTo>
                <a:lnTo>
                  <a:pt x="1913056" y="3240001"/>
                </a:lnTo>
                <a:lnTo>
                  <a:pt x="1782206" y="3043749"/>
                </a:lnTo>
                <a:lnTo>
                  <a:pt x="1110064" y="3043749"/>
                </a:lnTo>
                <a:cubicBezTo>
                  <a:pt x="1089036" y="3096599"/>
                  <a:pt x="1037333" y="3133759"/>
                  <a:pt x="976952" y="3133759"/>
                </a:cubicBezTo>
                <a:cubicBezTo>
                  <a:pt x="923853" y="3133759"/>
                  <a:pt x="877466" y="3105022"/>
                  <a:pt x="854540" y="3061058"/>
                </a:cubicBezTo>
                <a:lnTo>
                  <a:pt x="302383" y="3169763"/>
                </a:lnTo>
                <a:lnTo>
                  <a:pt x="302383" y="2809723"/>
                </a:lnTo>
                <a:lnTo>
                  <a:pt x="854540" y="2918427"/>
                </a:lnTo>
                <a:cubicBezTo>
                  <a:pt x="877466" y="2874463"/>
                  <a:pt x="923853" y="2845727"/>
                  <a:pt x="976952" y="2845727"/>
                </a:cubicBezTo>
                <a:cubicBezTo>
                  <a:pt x="1037333" y="2845727"/>
                  <a:pt x="1089036" y="2882887"/>
                  <a:pt x="1110064" y="2935737"/>
                </a:cubicBezTo>
                <a:lnTo>
                  <a:pt x="1710190" y="2935737"/>
                </a:lnTo>
                <a:lnTo>
                  <a:pt x="832936" y="1620001"/>
                </a:lnTo>
                <a:lnTo>
                  <a:pt x="1913056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9" name="Parallelogram 15">
            <a:extLst>
              <a:ext uri="{FF2B5EF4-FFF2-40B4-BE49-F238E27FC236}">
                <a16:creationId xmlns:a16="http://schemas.microsoft.com/office/drawing/2014/main" id="{F518E758-041A-4D8B-9778-956884CBB34F}"/>
              </a:ext>
            </a:extLst>
          </p:cNvPr>
          <p:cNvSpPr/>
          <p:nvPr/>
        </p:nvSpPr>
        <p:spPr>
          <a:xfrm rot="16200000">
            <a:off x="3745727" y="1726658"/>
            <a:ext cx="408905" cy="442625"/>
          </a:xfrm>
          <a:custGeom>
            <a:avLst/>
            <a:gdLst/>
            <a:ahLst/>
            <a:cxnLst/>
            <a:rect l="l" t="t" r="r" b="b"/>
            <a:pathLst>
              <a:path w="2993176" h="3240001">
                <a:moveTo>
                  <a:pt x="1299907" y="647892"/>
                </a:moveTo>
                <a:lnTo>
                  <a:pt x="665509" y="1620000"/>
                </a:lnTo>
                <a:lnTo>
                  <a:pt x="1299907" y="2592108"/>
                </a:lnTo>
                <a:lnTo>
                  <a:pt x="634398" y="2592108"/>
                </a:lnTo>
                <a:lnTo>
                  <a:pt x="0" y="1620000"/>
                </a:lnTo>
                <a:lnTo>
                  <a:pt x="634398" y="647892"/>
                </a:lnTo>
                <a:close/>
                <a:moveTo>
                  <a:pt x="2993176" y="1620001"/>
                </a:moveTo>
                <a:lnTo>
                  <a:pt x="1913056" y="3240001"/>
                </a:lnTo>
                <a:lnTo>
                  <a:pt x="1782206" y="3043749"/>
                </a:lnTo>
                <a:lnTo>
                  <a:pt x="1110064" y="3043749"/>
                </a:lnTo>
                <a:cubicBezTo>
                  <a:pt x="1089036" y="3096599"/>
                  <a:pt x="1037333" y="3133759"/>
                  <a:pt x="976952" y="3133759"/>
                </a:cubicBezTo>
                <a:cubicBezTo>
                  <a:pt x="923853" y="3133759"/>
                  <a:pt x="877466" y="3105022"/>
                  <a:pt x="854540" y="3061058"/>
                </a:cubicBezTo>
                <a:lnTo>
                  <a:pt x="302383" y="3169763"/>
                </a:lnTo>
                <a:lnTo>
                  <a:pt x="302383" y="2809723"/>
                </a:lnTo>
                <a:lnTo>
                  <a:pt x="854540" y="2918427"/>
                </a:lnTo>
                <a:cubicBezTo>
                  <a:pt x="877466" y="2874463"/>
                  <a:pt x="923853" y="2845727"/>
                  <a:pt x="976952" y="2845727"/>
                </a:cubicBezTo>
                <a:cubicBezTo>
                  <a:pt x="1037333" y="2845727"/>
                  <a:pt x="1089036" y="2882887"/>
                  <a:pt x="1110064" y="2935737"/>
                </a:cubicBezTo>
                <a:lnTo>
                  <a:pt x="1710190" y="2935737"/>
                </a:lnTo>
                <a:lnTo>
                  <a:pt x="832936" y="1620001"/>
                </a:lnTo>
                <a:lnTo>
                  <a:pt x="191305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0" name="Parallelogram 15">
            <a:extLst>
              <a:ext uri="{FF2B5EF4-FFF2-40B4-BE49-F238E27FC236}">
                <a16:creationId xmlns:a16="http://schemas.microsoft.com/office/drawing/2014/main" id="{F518E758-041A-4D8B-9778-956884CBB34F}"/>
              </a:ext>
            </a:extLst>
          </p:cNvPr>
          <p:cNvSpPr/>
          <p:nvPr/>
        </p:nvSpPr>
        <p:spPr>
          <a:xfrm rot="16200000">
            <a:off x="4936920" y="1714948"/>
            <a:ext cx="408905" cy="442625"/>
          </a:xfrm>
          <a:custGeom>
            <a:avLst/>
            <a:gdLst/>
            <a:ahLst/>
            <a:cxnLst/>
            <a:rect l="l" t="t" r="r" b="b"/>
            <a:pathLst>
              <a:path w="2993176" h="3240001">
                <a:moveTo>
                  <a:pt x="1299907" y="647892"/>
                </a:moveTo>
                <a:lnTo>
                  <a:pt x="665509" y="1620000"/>
                </a:lnTo>
                <a:lnTo>
                  <a:pt x="1299907" y="2592108"/>
                </a:lnTo>
                <a:lnTo>
                  <a:pt x="634398" y="2592108"/>
                </a:lnTo>
                <a:lnTo>
                  <a:pt x="0" y="1620000"/>
                </a:lnTo>
                <a:lnTo>
                  <a:pt x="634398" y="647892"/>
                </a:lnTo>
                <a:close/>
                <a:moveTo>
                  <a:pt x="2993176" y="1620001"/>
                </a:moveTo>
                <a:lnTo>
                  <a:pt x="1913056" y="3240001"/>
                </a:lnTo>
                <a:lnTo>
                  <a:pt x="1782206" y="3043749"/>
                </a:lnTo>
                <a:lnTo>
                  <a:pt x="1110064" y="3043749"/>
                </a:lnTo>
                <a:cubicBezTo>
                  <a:pt x="1089036" y="3096599"/>
                  <a:pt x="1037333" y="3133759"/>
                  <a:pt x="976952" y="3133759"/>
                </a:cubicBezTo>
                <a:cubicBezTo>
                  <a:pt x="923853" y="3133759"/>
                  <a:pt x="877466" y="3105022"/>
                  <a:pt x="854540" y="3061058"/>
                </a:cubicBezTo>
                <a:lnTo>
                  <a:pt x="302383" y="3169763"/>
                </a:lnTo>
                <a:lnTo>
                  <a:pt x="302383" y="2809723"/>
                </a:lnTo>
                <a:lnTo>
                  <a:pt x="854540" y="2918427"/>
                </a:lnTo>
                <a:cubicBezTo>
                  <a:pt x="877466" y="2874463"/>
                  <a:pt x="923853" y="2845727"/>
                  <a:pt x="976952" y="2845727"/>
                </a:cubicBezTo>
                <a:cubicBezTo>
                  <a:pt x="1037333" y="2845727"/>
                  <a:pt x="1089036" y="2882887"/>
                  <a:pt x="1110064" y="2935737"/>
                </a:cubicBezTo>
                <a:lnTo>
                  <a:pt x="1710190" y="2935737"/>
                </a:lnTo>
                <a:lnTo>
                  <a:pt x="832936" y="1620001"/>
                </a:lnTo>
                <a:lnTo>
                  <a:pt x="191305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1" name="Parallelogram 15">
            <a:extLst>
              <a:ext uri="{FF2B5EF4-FFF2-40B4-BE49-F238E27FC236}">
                <a16:creationId xmlns:a16="http://schemas.microsoft.com/office/drawing/2014/main" id="{F518E758-041A-4D8B-9778-956884CBB34F}"/>
              </a:ext>
            </a:extLst>
          </p:cNvPr>
          <p:cNvSpPr/>
          <p:nvPr/>
        </p:nvSpPr>
        <p:spPr>
          <a:xfrm rot="16200000">
            <a:off x="3692479" y="3736663"/>
            <a:ext cx="408905" cy="442625"/>
          </a:xfrm>
          <a:custGeom>
            <a:avLst/>
            <a:gdLst/>
            <a:ahLst/>
            <a:cxnLst/>
            <a:rect l="l" t="t" r="r" b="b"/>
            <a:pathLst>
              <a:path w="2993176" h="3240001">
                <a:moveTo>
                  <a:pt x="1299907" y="647892"/>
                </a:moveTo>
                <a:lnTo>
                  <a:pt x="665509" y="1620000"/>
                </a:lnTo>
                <a:lnTo>
                  <a:pt x="1299907" y="2592108"/>
                </a:lnTo>
                <a:lnTo>
                  <a:pt x="634398" y="2592108"/>
                </a:lnTo>
                <a:lnTo>
                  <a:pt x="0" y="1620000"/>
                </a:lnTo>
                <a:lnTo>
                  <a:pt x="634398" y="647892"/>
                </a:lnTo>
                <a:close/>
                <a:moveTo>
                  <a:pt x="2993176" y="1620001"/>
                </a:moveTo>
                <a:lnTo>
                  <a:pt x="1913056" y="3240001"/>
                </a:lnTo>
                <a:lnTo>
                  <a:pt x="1782206" y="3043749"/>
                </a:lnTo>
                <a:lnTo>
                  <a:pt x="1110064" y="3043749"/>
                </a:lnTo>
                <a:cubicBezTo>
                  <a:pt x="1089036" y="3096599"/>
                  <a:pt x="1037333" y="3133759"/>
                  <a:pt x="976952" y="3133759"/>
                </a:cubicBezTo>
                <a:cubicBezTo>
                  <a:pt x="923853" y="3133759"/>
                  <a:pt x="877466" y="3105022"/>
                  <a:pt x="854540" y="3061058"/>
                </a:cubicBezTo>
                <a:lnTo>
                  <a:pt x="302383" y="3169763"/>
                </a:lnTo>
                <a:lnTo>
                  <a:pt x="302383" y="2809723"/>
                </a:lnTo>
                <a:lnTo>
                  <a:pt x="854540" y="2918427"/>
                </a:lnTo>
                <a:cubicBezTo>
                  <a:pt x="877466" y="2874463"/>
                  <a:pt x="923853" y="2845727"/>
                  <a:pt x="976952" y="2845727"/>
                </a:cubicBezTo>
                <a:cubicBezTo>
                  <a:pt x="1037333" y="2845727"/>
                  <a:pt x="1089036" y="2882887"/>
                  <a:pt x="1110064" y="2935737"/>
                </a:cubicBezTo>
                <a:lnTo>
                  <a:pt x="1710190" y="2935737"/>
                </a:lnTo>
                <a:lnTo>
                  <a:pt x="832936" y="1620001"/>
                </a:lnTo>
                <a:lnTo>
                  <a:pt x="1913056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556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575556" y="2529325"/>
            <a:ext cx="7992888" cy="0"/>
          </a:xfrm>
          <a:prstGeom prst="line">
            <a:avLst/>
          </a:prstGeom>
          <a:ln w="25400">
            <a:solidFill>
              <a:schemeClr val="accent6"/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-4564" y="123478"/>
            <a:ext cx="9144000" cy="576064"/>
          </a:xfrm>
        </p:spPr>
        <p:txBody>
          <a:bodyPr/>
          <a:lstStyle/>
          <a:p>
            <a:r>
              <a:rPr lang="ru-RU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Кастинг идей молодежных проектов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ru-RU" altLang="ko-KR" dirty="0" smtClean="0"/>
              <a:t>Работа экспертов с проектами обучающихся ГПОУ</a:t>
            </a:r>
            <a:endParaRPr lang="en-US" altLang="ko-KR" dirty="0"/>
          </a:p>
        </p:txBody>
      </p:sp>
      <p:grpSp>
        <p:nvGrpSpPr>
          <p:cNvPr id="11" name="Group 10"/>
          <p:cNvGrpSpPr/>
          <p:nvPr/>
        </p:nvGrpSpPr>
        <p:grpSpPr>
          <a:xfrm>
            <a:off x="1148980" y="2133281"/>
            <a:ext cx="792088" cy="792088"/>
            <a:chOff x="1835696" y="2517293"/>
            <a:chExt cx="792088" cy="792088"/>
          </a:xfrm>
        </p:grpSpPr>
        <p:sp>
          <p:nvSpPr>
            <p:cNvPr id="10" name="Diamond 9"/>
            <p:cNvSpPr/>
            <p:nvPr/>
          </p:nvSpPr>
          <p:spPr>
            <a:xfrm>
              <a:off x="1835696" y="2517293"/>
              <a:ext cx="792088" cy="792088"/>
            </a:xfrm>
            <a:prstGeom prst="diamond">
              <a:avLst/>
            </a:prstGeom>
            <a:solidFill>
              <a:schemeClr val="bg1"/>
            </a:solidFill>
            <a:ln w="381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9" name="Diamond 8"/>
            <p:cNvSpPr/>
            <p:nvPr/>
          </p:nvSpPr>
          <p:spPr>
            <a:xfrm>
              <a:off x="1901658" y="2583255"/>
              <a:ext cx="660164" cy="660164"/>
            </a:xfrm>
            <a:prstGeom prst="diamond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655902" y="2133281"/>
            <a:ext cx="792088" cy="792088"/>
            <a:chOff x="1835696" y="2517293"/>
            <a:chExt cx="792088" cy="792088"/>
          </a:xfrm>
        </p:grpSpPr>
        <p:sp>
          <p:nvSpPr>
            <p:cNvPr id="13" name="Diamond 12"/>
            <p:cNvSpPr/>
            <p:nvPr/>
          </p:nvSpPr>
          <p:spPr>
            <a:xfrm>
              <a:off x="1835696" y="2517293"/>
              <a:ext cx="792088" cy="792088"/>
            </a:xfrm>
            <a:prstGeom prst="diamond">
              <a:avLst/>
            </a:prstGeom>
            <a:solidFill>
              <a:schemeClr val="bg1"/>
            </a:solidFill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4" name="Diamond 13"/>
            <p:cNvSpPr/>
            <p:nvPr/>
          </p:nvSpPr>
          <p:spPr>
            <a:xfrm>
              <a:off x="1901658" y="2583255"/>
              <a:ext cx="660164" cy="660164"/>
            </a:xfrm>
            <a:prstGeom prst="diamond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168070" y="2133281"/>
            <a:ext cx="792088" cy="792088"/>
            <a:chOff x="1835696" y="2517293"/>
            <a:chExt cx="792088" cy="792088"/>
          </a:xfrm>
        </p:grpSpPr>
        <p:sp>
          <p:nvSpPr>
            <p:cNvPr id="16" name="Diamond 15"/>
            <p:cNvSpPr/>
            <p:nvPr/>
          </p:nvSpPr>
          <p:spPr>
            <a:xfrm>
              <a:off x="1835696" y="2517293"/>
              <a:ext cx="792088" cy="792088"/>
            </a:xfrm>
            <a:prstGeom prst="diamond">
              <a:avLst/>
            </a:prstGeom>
            <a:solidFill>
              <a:schemeClr val="bg1"/>
            </a:solidFill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17" name="Diamond 16"/>
            <p:cNvSpPr/>
            <p:nvPr/>
          </p:nvSpPr>
          <p:spPr>
            <a:xfrm>
              <a:off x="1901658" y="2583255"/>
              <a:ext cx="660164" cy="660164"/>
            </a:xfrm>
            <a:prstGeom prst="diamond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680238" y="2133281"/>
            <a:ext cx="792088" cy="792088"/>
            <a:chOff x="1835696" y="2517293"/>
            <a:chExt cx="792088" cy="792088"/>
          </a:xfrm>
        </p:grpSpPr>
        <p:sp>
          <p:nvSpPr>
            <p:cNvPr id="19" name="Diamond 18"/>
            <p:cNvSpPr/>
            <p:nvPr/>
          </p:nvSpPr>
          <p:spPr>
            <a:xfrm>
              <a:off x="1835696" y="2517293"/>
              <a:ext cx="792088" cy="792088"/>
            </a:xfrm>
            <a:prstGeom prst="diamond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0" name="Diamond 19"/>
            <p:cNvSpPr/>
            <p:nvPr/>
          </p:nvSpPr>
          <p:spPr>
            <a:xfrm>
              <a:off x="1901658" y="2583255"/>
              <a:ext cx="660164" cy="660164"/>
            </a:xfrm>
            <a:prstGeom prst="diamond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7128855" y="2032261"/>
            <a:ext cx="979994" cy="979994"/>
            <a:chOff x="1835696" y="2517293"/>
            <a:chExt cx="792088" cy="792088"/>
          </a:xfrm>
        </p:grpSpPr>
        <p:sp>
          <p:nvSpPr>
            <p:cNvPr id="22" name="Diamond 21"/>
            <p:cNvSpPr/>
            <p:nvPr/>
          </p:nvSpPr>
          <p:spPr>
            <a:xfrm>
              <a:off x="1835696" y="2517293"/>
              <a:ext cx="792088" cy="792088"/>
            </a:xfrm>
            <a:prstGeom prst="diamond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3" name="Diamond 22"/>
            <p:cNvSpPr/>
            <p:nvPr/>
          </p:nvSpPr>
          <p:spPr>
            <a:xfrm>
              <a:off x="1901658" y="2583255"/>
              <a:ext cx="660164" cy="660164"/>
            </a:xfrm>
            <a:prstGeom prst="diamond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1136419" y="1664906"/>
            <a:ext cx="81721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altLang="ko-KR" b="1" dirty="0" smtClean="0">
                <a:solidFill>
                  <a:schemeClr val="accent5"/>
                </a:solidFill>
                <a:cs typeface="Arial" pitchFamily="34" charset="0"/>
              </a:rPr>
              <a:t>1</a:t>
            </a:r>
            <a:endParaRPr lang="ko-KR" altLang="en-US" b="1" dirty="0">
              <a:solidFill>
                <a:schemeClr val="accent5"/>
              </a:solidFill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43340" y="1664906"/>
            <a:ext cx="81721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altLang="ko-KR" b="1" dirty="0" smtClean="0">
                <a:solidFill>
                  <a:schemeClr val="accent4"/>
                </a:solidFill>
                <a:cs typeface="Arial" pitchFamily="34" charset="0"/>
              </a:rPr>
              <a:t>2</a:t>
            </a:r>
            <a:endParaRPr lang="ko-KR" altLang="en-US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150261" y="1664906"/>
            <a:ext cx="81721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altLang="ko-KR" b="1" dirty="0" smtClean="0">
                <a:solidFill>
                  <a:schemeClr val="accent3"/>
                </a:solidFill>
                <a:cs typeface="Arial" pitchFamily="34" charset="0"/>
              </a:rPr>
              <a:t>3</a:t>
            </a:r>
            <a:endParaRPr lang="ko-KR" altLang="en-US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657182" y="1664906"/>
            <a:ext cx="81721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altLang="ko-KR" b="1" dirty="0" smtClean="0">
                <a:solidFill>
                  <a:schemeClr val="accent2"/>
                </a:solidFill>
                <a:cs typeface="Arial" pitchFamily="34" charset="0"/>
              </a:rPr>
              <a:t>4</a:t>
            </a:r>
            <a:endParaRPr lang="ko-KR" altLang="en-US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210247" y="1664906"/>
            <a:ext cx="81721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altLang="ko-KR" b="1" dirty="0" smtClean="0">
                <a:solidFill>
                  <a:schemeClr val="accent1"/>
                </a:solidFill>
                <a:cs typeface="Arial" pitchFamily="34" charset="0"/>
              </a:rPr>
              <a:t>5</a:t>
            </a:r>
            <a:endParaRPr lang="ko-KR" altLang="en-US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93901" y="3105066"/>
            <a:ext cx="1502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Подача заявки в ГБНОУ ДУМ СПб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300823" y="3105066"/>
            <a:ext cx="1502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Защита проекта перед экспертом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807745" y="3105066"/>
            <a:ext cx="1502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Доработка проекта по замечаниям эксперта 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314667" y="3105066"/>
            <a:ext cx="1502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Оформление заявки для подачи проекта на конкурсы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867729" y="3105066"/>
            <a:ext cx="1502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Дальнейшее сопровождение проекта и его реализации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9" name="Text Placeholder 2"/>
          <p:cNvSpPr txBox="1">
            <a:spLocks/>
          </p:cNvSpPr>
          <p:nvPr/>
        </p:nvSpPr>
        <p:spPr>
          <a:xfrm>
            <a:off x="0" y="4323104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ko-KR" dirty="0" smtClean="0"/>
              <a:t>Заявки принимаются по ссылке (</a:t>
            </a:r>
            <a:r>
              <a:rPr lang="en-US" altLang="ko-KR" dirty="0" smtClean="0"/>
              <a:t>QR </a:t>
            </a:r>
            <a:r>
              <a:rPr lang="ru-RU" altLang="ko-KR" dirty="0" smtClean="0"/>
              <a:t>код)</a:t>
            </a:r>
            <a:endParaRPr lang="en-US" altLang="ko-KR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997" y="4018391"/>
            <a:ext cx="805894" cy="805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002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213800" y="2329438"/>
            <a:ext cx="4930200" cy="473576"/>
          </a:xfrm>
        </p:spPr>
        <p:txBody>
          <a:bodyPr/>
          <a:lstStyle/>
          <a:p>
            <a:r>
              <a:rPr lang="ru-RU" altLang="ko-KR" dirty="0" smtClean="0"/>
              <a:t>Планы на 2023-2024 учебный год</a:t>
            </a:r>
            <a:endParaRPr lang="ko-KR" altLang="en-US" dirty="0"/>
          </a:p>
        </p:txBody>
      </p:sp>
      <p:sp>
        <p:nvSpPr>
          <p:cNvPr id="4" name="Freeform 3"/>
          <p:cNvSpPr/>
          <p:nvPr/>
        </p:nvSpPr>
        <p:spPr>
          <a:xfrm>
            <a:off x="2082864" y="2298958"/>
            <a:ext cx="624548" cy="504056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123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411510"/>
            <a:ext cx="9144000" cy="576064"/>
          </a:xfrm>
        </p:spPr>
        <p:txBody>
          <a:bodyPr/>
          <a:lstStyle/>
          <a:p>
            <a:r>
              <a:rPr lang="ru-RU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Региональный конкурс органов студенческого самоуправления</a:t>
            </a:r>
          </a:p>
          <a:p>
            <a:r>
              <a:rPr lang="ru-RU" altLang="ko-KR" sz="2000" dirty="0" smtClean="0"/>
              <a:t>«Студенческий совет года»</a:t>
            </a:r>
            <a:endParaRPr lang="ko-KR" alt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899592" y="1521505"/>
            <a:ext cx="864096" cy="1188088"/>
            <a:chOff x="2391994" y="1635646"/>
            <a:chExt cx="805454" cy="1584088"/>
          </a:xfrm>
        </p:grpSpPr>
        <p:sp>
          <p:nvSpPr>
            <p:cNvPr id="4" name="Rectangle 3"/>
            <p:cNvSpPr/>
            <p:nvPr/>
          </p:nvSpPr>
          <p:spPr>
            <a:xfrm>
              <a:off x="2391994" y="1635646"/>
              <a:ext cx="805454" cy="79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" name="Isosceles Triangle 4"/>
            <p:cNvSpPr/>
            <p:nvPr/>
          </p:nvSpPr>
          <p:spPr>
            <a:xfrm rot="10800000">
              <a:off x="2391994" y="2427734"/>
              <a:ext cx="805454" cy="792000"/>
            </a:xfrm>
            <a:prstGeom prst="triangle">
              <a:avLst>
                <a:gd name="adj" fmla="val 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835696" y="1572510"/>
            <a:ext cx="2736303" cy="1086078"/>
            <a:chOff x="496119" y="2469560"/>
            <a:chExt cx="1799546" cy="1086078"/>
          </a:xfrm>
          <a:noFill/>
        </p:grpSpPr>
        <p:sp>
          <p:nvSpPr>
            <p:cNvPr id="9" name="TextBox 8"/>
            <p:cNvSpPr txBox="1"/>
            <p:nvPr/>
          </p:nvSpPr>
          <p:spPr>
            <a:xfrm>
              <a:off x="496119" y="2724641"/>
              <a:ext cx="1799546" cy="83099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Предварительные заявки принимаются до 29 сентября 2023 г.</a:t>
              </a:r>
            </a:p>
            <a:p>
              <a:endParaRPr lang="ru-RU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ru-RU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Команда из 3 человек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96119" y="2469560"/>
              <a:ext cx="17521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altLang="ko-KR" sz="1400" b="1" dirty="0" smtClean="0">
                  <a:solidFill>
                    <a:schemeClr val="tx2"/>
                  </a:solidFill>
                  <a:cs typeface="Arial" pitchFamily="34" charset="0"/>
                </a:rPr>
                <a:t>Заявочная кампания</a:t>
              </a:r>
              <a:endParaRPr lang="ko-KR" altLang="en-US" sz="1400" b="1" dirty="0">
                <a:solidFill>
                  <a:schemeClr val="tx2"/>
                </a:solidFill>
                <a:cs typeface="Arial" pitchFamily="34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977080" y="1564253"/>
            <a:ext cx="7091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4868951" y="1521472"/>
            <a:ext cx="864096" cy="1188088"/>
            <a:chOff x="2391994" y="1635646"/>
            <a:chExt cx="805454" cy="1584088"/>
          </a:xfrm>
          <a:solidFill>
            <a:srgbClr val="98DFBB"/>
          </a:solidFill>
        </p:grpSpPr>
        <p:sp>
          <p:nvSpPr>
            <p:cNvPr id="13" name="Rectangle 12"/>
            <p:cNvSpPr/>
            <p:nvPr/>
          </p:nvSpPr>
          <p:spPr>
            <a:xfrm>
              <a:off x="2391994" y="1635646"/>
              <a:ext cx="805454" cy="792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2"/>
                </a:solidFill>
              </a:endParaRPr>
            </a:p>
          </p:txBody>
        </p:sp>
        <p:sp>
          <p:nvSpPr>
            <p:cNvPr id="14" name="Isosceles Triangle 13"/>
            <p:cNvSpPr/>
            <p:nvPr/>
          </p:nvSpPr>
          <p:spPr>
            <a:xfrm rot="10800000">
              <a:off x="2391994" y="2427734"/>
              <a:ext cx="805454" cy="792000"/>
            </a:xfrm>
            <a:prstGeom prst="triangle">
              <a:avLst>
                <a:gd name="adj" fmla="val 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805054" y="1572477"/>
            <a:ext cx="3033255" cy="1270744"/>
            <a:chOff x="496119" y="2469560"/>
            <a:chExt cx="1752190" cy="1270744"/>
          </a:xfrm>
          <a:noFill/>
        </p:grpSpPr>
        <p:sp>
          <p:nvSpPr>
            <p:cNvPr id="16" name="TextBox 15"/>
            <p:cNvSpPr txBox="1"/>
            <p:nvPr/>
          </p:nvSpPr>
          <p:spPr>
            <a:xfrm>
              <a:off x="496119" y="2724641"/>
              <a:ext cx="1752190" cy="101566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Сроки проведения: октябрь 2023 года – январь 2024 года</a:t>
              </a:r>
            </a:p>
            <a:p>
              <a:endParaRPr lang="ru-RU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ru-RU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Является подготовительным этапом для кейсового чемпионата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96119" y="2469560"/>
              <a:ext cx="17521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altLang="ko-KR" sz="1400" b="1" dirty="0" smtClean="0">
                  <a:solidFill>
                    <a:schemeClr val="accent6">
                      <a:lumMod val="75000"/>
                    </a:schemeClr>
                  </a:solidFill>
                  <a:cs typeface="Arial" pitchFamily="34" charset="0"/>
                </a:rPr>
                <a:t>Образовательная программа</a:t>
              </a:r>
              <a:endParaRPr lang="ko-KR" altLang="en-US" sz="1400" b="1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4946439" y="1564220"/>
            <a:ext cx="7091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899592" y="3213682"/>
            <a:ext cx="864096" cy="1188088"/>
            <a:chOff x="2391994" y="1635646"/>
            <a:chExt cx="805454" cy="1584088"/>
          </a:xfrm>
          <a:solidFill>
            <a:srgbClr val="F8B2A3"/>
          </a:solidFill>
        </p:grpSpPr>
        <p:sp>
          <p:nvSpPr>
            <p:cNvPr id="20" name="Rectangle 19"/>
            <p:cNvSpPr/>
            <p:nvPr/>
          </p:nvSpPr>
          <p:spPr>
            <a:xfrm>
              <a:off x="2391994" y="1635646"/>
              <a:ext cx="805454" cy="79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1" name="Isosceles Triangle 20"/>
            <p:cNvSpPr/>
            <p:nvPr/>
          </p:nvSpPr>
          <p:spPr>
            <a:xfrm rot="10800000">
              <a:off x="2391994" y="2427734"/>
              <a:ext cx="805454" cy="792000"/>
            </a:xfrm>
            <a:prstGeom prst="triangle">
              <a:avLst>
                <a:gd name="adj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835696" y="3264687"/>
            <a:ext cx="2664296" cy="1270744"/>
            <a:chOff x="496119" y="2469560"/>
            <a:chExt cx="1752190" cy="1270744"/>
          </a:xfrm>
          <a:noFill/>
        </p:grpSpPr>
        <p:sp>
          <p:nvSpPr>
            <p:cNvPr id="23" name="TextBox 22"/>
            <p:cNvSpPr txBox="1"/>
            <p:nvPr/>
          </p:nvSpPr>
          <p:spPr>
            <a:xfrm>
              <a:off x="496119" y="2724641"/>
              <a:ext cx="1752190" cy="101566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30 января 2024 года – финал конкурса</a:t>
              </a:r>
            </a:p>
            <a:p>
              <a:endParaRPr lang="ru-RU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ru-RU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Эксперты федерального и регионального уровня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96119" y="2469560"/>
              <a:ext cx="17521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altLang="ko-KR" sz="1400" b="1" dirty="0" smtClean="0">
                  <a:solidFill>
                    <a:schemeClr val="accent1">
                      <a:lumMod val="25000"/>
                    </a:schemeClr>
                  </a:solidFill>
                  <a:cs typeface="Arial" pitchFamily="34" charset="0"/>
                </a:rPr>
                <a:t>Кейсовый чемпионат</a:t>
              </a:r>
              <a:endParaRPr lang="ko-KR" altLang="en-US" sz="1400" b="1" dirty="0">
                <a:solidFill>
                  <a:schemeClr val="accent1">
                    <a:lumMod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977080" y="3256430"/>
            <a:ext cx="7091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03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4868951" y="3213649"/>
            <a:ext cx="864096" cy="1188088"/>
            <a:chOff x="2391994" y="1635646"/>
            <a:chExt cx="805454" cy="1584088"/>
          </a:xfrm>
          <a:solidFill>
            <a:srgbClr val="A4B4EA"/>
          </a:solidFill>
        </p:grpSpPr>
        <p:sp>
          <p:nvSpPr>
            <p:cNvPr id="27" name="Rectangle 26"/>
            <p:cNvSpPr/>
            <p:nvPr/>
          </p:nvSpPr>
          <p:spPr>
            <a:xfrm>
              <a:off x="2391994" y="1635646"/>
              <a:ext cx="805454" cy="792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Isosceles Triangle 27"/>
            <p:cNvSpPr/>
            <p:nvPr/>
          </p:nvSpPr>
          <p:spPr>
            <a:xfrm rot="10800000">
              <a:off x="2391994" y="2427734"/>
              <a:ext cx="805454" cy="792000"/>
            </a:xfrm>
            <a:prstGeom prst="triangle">
              <a:avLst>
                <a:gd name="adj" fmla="val 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5805055" y="3264654"/>
            <a:ext cx="2664296" cy="716746"/>
            <a:chOff x="496119" y="2469560"/>
            <a:chExt cx="1752190" cy="716746"/>
          </a:xfrm>
          <a:noFill/>
        </p:grpSpPr>
        <p:sp>
          <p:nvSpPr>
            <p:cNvPr id="30" name="TextBox 29"/>
            <p:cNvSpPr txBox="1"/>
            <p:nvPr/>
          </p:nvSpPr>
          <p:spPr>
            <a:xfrm>
              <a:off x="496119" y="2724641"/>
              <a:ext cx="1752190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По итогам кейсового чемпионата будут определены 3 победителя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96119" y="2469560"/>
              <a:ext cx="17521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altLang="ko-KR" sz="1400" b="1" dirty="0" smtClean="0">
                  <a:solidFill>
                    <a:schemeClr val="accent4">
                      <a:lumMod val="50000"/>
                    </a:schemeClr>
                  </a:solidFill>
                  <a:cs typeface="Arial" pitchFamily="34" charset="0"/>
                </a:rPr>
                <a:t>Награждение победителей</a:t>
              </a:r>
              <a:endParaRPr lang="ko-KR" altLang="en-US" sz="1400" b="1" dirty="0">
                <a:solidFill>
                  <a:schemeClr val="accent4">
                    <a:lumMod val="50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4946439" y="3256397"/>
            <a:ext cx="7091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04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-1" y="1100039"/>
            <a:ext cx="9144000" cy="288032"/>
          </a:xfrm>
        </p:spPr>
        <p:txBody>
          <a:bodyPr/>
          <a:lstStyle/>
          <a:p>
            <a:pPr lvl="0"/>
            <a:r>
              <a:rPr lang="ru-RU" altLang="ko-KR" dirty="0" smtClean="0"/>
              <a:t>Сентябрь 2023 – январь 2024 г.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6814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-4564" y="411510"/>
            <a:ext cx="9144000" cy="576064"/>
          </a:xfrm>
        </p:spPr>
        <p:txBody>
          <a:bodyPr/>
          <a:lstStyle/>
          <a:p>
            <a:r>
              <a:rPr lang="ru-RU" altLang="ko-KR" sz="2400" dirty="0" smtClean="0"/>
              <a:t>Анализ </a:t>
            </a:r>
            <a:r>
              <a:rPr lang="ru-RU" altLang="ko-KR" sz="2400" dirty="0"/>
              <a:t>работы органов студенческого самоуправления</a:t>
            </a:r>
            <a:endParaRPr lang="ko-KR" alt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0" y="987574"/>
            <a:ext cx="9144000" cy="288032"/>
          </a:xfrm>
        </p:spPr>
        <p:txBody>
          <a:bodyPr/>
          <a:lstStyle/>
          <a:p>
            <a:pPr lvl="0"/>
            <a:r>
              <a:rPr lang="ru-RU" altLang="ko-KR" dirty="0" smtClean="0"/>
              <a:t>Февраль – июнь 2024 г.</a:t>
            </a:r>
            <a:endParaRPr lang="en-US" altLang="ko-KR" dirty="0"/>
          </a:p>
        </p:txBody>
      </p:sp>
      <p:grpSp>
        <p:nvGrpSpPr>
          <p:cNvPr id="4" name="Group 3"/>
          <p:cNvGrpSpPr/>
          <p:nvPr/>
        </p:nvGrpSpPr>
        <p:grpSpPr>
          <a:xfrm>
            <a:off x="3229757" y="2417777"/>
            <a:ext cx="2684487" cy="2314213"/>
            <a:chOff x="2925524" y="1738807"/>
            <a:chExt cx="3292952" cy="2838752"/>
          </a:xfrm>
        </p:grpSpPr>
        <p:sp>
          <p:nvSpPr>
            <p:cNvPr id="5" name="Isosceles Triangle 7"/>
            <p:cNvSpPr/>
            <p:nvPr/>
          </p:nvSpPr>
          <p:spPr>
            <a:xfrm>
              <a:off x="3753374" y="1738807"/>
              <a:ext cx="1637253" cy="1411425"/>
            </a:xfrm>
            <a:custGeom>
              <a:avLst/>
              <a:gdLst/>
              <a:ahLst/>
              <a:cxnLst/>
              <a:rect l="l" t="t" r="r" b="b"/>
              <a:pathLst>
                <a:path w="1637253" h="1411425">
                  <a:moveTo>
                    <a:pt x="818626" y="0"/>
                  </a:moveTo>
                  <a:lnTo>
                    <a:pt x="1637253" y="1411425"/>
                  </a:lnTo>
                  <a:lnTo>
                    <a:pt x="0" y="141142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Isosceles Triangle 1"/>
            <p:cNvSpPr/>
            <p:nvPr/>
          </p:nvSpPr>
          <p:spPr>
            <a:xfrm>
              <a:off x="4604253" y="3206774"/>
              <a:ext cx="1614223" cy="1370785"/>
            </a:xfrm>
            <a:custGeom>
              <a:avLst/>
              <a:gdLst/>
              <a:ahLst/>
              <a:cxnLst/>
              <a:rect l="l" t="t" r="r" b="b"/>
              <a:pathLst>
                <a:path w="1614223" h="1370785">
                  <a:moveTo>
                    <a:pt x="0" y="0"/>
                  </a:moveTo>
                  <a:lnTo>
                    <a:pt x="819168" y="0"/>
                  </a:lnTo>
                  <a:lnTo>
                    <a:pt x="1614223" y="1370785"/>
                  </a:lnTo>
                  <a:lnTo>
                    <a:pt x="0" y="137078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Isosceles Triangle 6"/>
            <p:cNvSpPr/>
            <p:nvPr/>
          </p:nvSpPr>
          <p:spPr>
            <a:xfrm>
              <a:off x="2925524" y="3206774"/>
              <a:ext cx="1598321" cy="1370785"/>
            </a:xfrm>
            <a:custGeom>
              <a:avLst/>
              <a:gdLst/>
              <a:ahLst/>
              <a:cxnLst/>
              <a:rect l="l" t="t" r="r" b="b"/>
              <a:pathLst>
                <a:path w="1598321" h="1370785">
                  <a:moveTo>
                    <a:pt x="795055" y="0"/>
                  </a:moveTo>
                  <a:lnTo>
                    <a:pt x="1598321" y="0"/>
                  </a:lnTo>
                  <a:lnTo>
                    <a:pt x="1598321" y="1370785"/>
                  </a:lnTo>
                  <a:lnTo>
                    <a:pt x="0" y="137078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8" name="Rectangle 9"/>
          <p:cNvSpPr/>
          <p:nvPr/>
        </p:nvSpPr>
        <p:spPr>
          <a:xfrm>
            <a:off x="4411484" y="2994859"/>
            <a:ext cx="317247" cy="296971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  <a:effectLst>
            <a:outerShdw blurRad="8001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" name="Oval 21"/>
          <p:cNvSpPr>
            <a:spLocks noChangeAspect="1"/>
          </p:cNvSpPr>
          <p:nvPr/>
        </p:nvSpPr>
        <p:spPr>
          <a:xfrm>
            <a:off x="4973056" y="4050242"/>
            <a:ext cx="319043" cy="321708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8001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3442" y="3564298"/>
            <a:ext cx="3018398" cy="747444"/>
            <a:chOff x="489374" y="3362835"/>
            <a:chExt cx="2398216" cy="747444"/>
          </a:xfrm>
        </p:grpSpPr>
        <p:sp>
          <p:nvSpPr>
            <p:cNvPr id="12" name="TextBox 11"/>
            <p:cNvSpPr txBox="1"/>
            <p:nvPr/>
          </p:nvSpPr>
          <p:spPr>
            <a:xfrm>
              <a:off x="827933" y="3833280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Февраль 2024 г.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89374" y="3362835"/>
              <a:ext cx="237392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altLang="ko-KR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1. Сбор и обработка заявок</a:t>
              </a:r>
            </a:p>
            <a:p>
              <a:pPr algn="r"/>
              <a:r>
                <a:rPr lang="ru-RU" altLang="ko-KR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Прием анкет студенческих советов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084168" y="3564298"/>
            <a:ext cx="2592288" cy="839777"/>
            <a:chOff x="803639" y="3362835"/>
            <a:chExt cx="2059658" cy="839777"/>
          </a:xfrm>
        </p:grpSpPr>
        <p:sp>
          <p:nvSpPr>
            <p:cNvPr id="15" name="TextBox 14"/>
            <p:cNvSpPr txBox="1"/>
            <p:nvPr/>
          </p:nvSpPr>
          <p:spPr>
            <a:xfrm>
              <a:off x="803639" y="3925613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Июнь 2024 г.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03640" y="3362835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altLang="ko-KR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3. Выпуск методических материалов по итогам анализа органов ССУ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019264" y="1504299"/>
            <a:ext cx="3096344" cy="707411"/>
            <a:chOff x="803640" y="3362835"/>
            <a:chExt cx="2460147" cy="707411"/>
          </a:xfrm>
        </p:grpSpPr>
        <p:sp>
          <p:nvSpPr>
            <p:cNvPr id="18" name="TextBox 17"/>
            <p:cNvSpPr txBox="1"/>
            <p:nvPr/>
          </p:nvSpPr>
          <p:spPr>
            <a:xfrm>
              <a:off x="803640" y="3793247"/>
              <a:ext cx="246014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Март-апрель 2024 г.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03640" y="3362835"/>
              <a:ext cx="24601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altLang="ko-KR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2. Оценка материалов участников и обратная связь от экспертов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0" name="Isosceles Triangle 57">
            <a:extLst>
              <a:ext uri="{FF2B5EF4-FFF2-40B4-BE49-F238E27FC236}">
                <a16:creationId xmlns:a16="http://schemas.microsoft.com/office/drawing/2014/main" id="{F8E1BB50-EB71-49F2-B814-F06307A51839}"/>
              </a:ext>
            </a:extLst>
          </p:cNvPr>
          <p:cNvSpPr>
            <a:spLocks noChangeAspect="1"/>
          </p:cNvSpPr>
          <p:nvPr/>
        </p:nvSpPr>
        <p:spPr>
          <a:xfrm>
            <a:off x="3945058" y="4031497"/>
            <a:ext cx="151281" cy="342000"/>
          </a:xfrm>
          <a:custGeom>
            <a:avLst/>
            <a:gdLst>
              <a:gd name="connsiteX0" fmla="*/ 1148449 w 1346449"/>
              <a:gd name="connsiteY0" fmla="*/ 2457725 h 3249725"/>
              <a:gd name="connsiteX1" fmla="*/ 198001 w 1346449"/>
              <a:gd name="connsiteY1" fmla="*/ 2457725 h 3249725"/>
              <a:gd name="connsiteX2" fmla="*/ 1 w 1346449"/>
              <a:gd name="connsiteY2" fmla="*/ 3249725 h 3249725"/>
              <a:gd name="connsiteX3" fmla="*/ 1346449 w 1346449"/>
              <a:gd name="connsiteY3" fmla="*/ 3249725 h 3249725"/>
              <a:gd name="connsiteX4" fmla="*/ 1148449 w 1346449"/>
              <a:gd name="connsiteY4" fmla="*/ 2457725 h 3249725"/>
              <a:gd name="connsiteX5" fmla="*/ 755186 w 1346449"/>
              <a:gd name="connsiteY5" fmla="*/ 82950 h 3249725"/>
              <a:gd name="connsiteX6" fmla="*/ 734449 w 1346449"/>
              <a:gd name="connsiteY6" fmla="*/ 1314594 h 3249725"/>
              <a:gd name="connsiteX7" fmla="*/ 853246 w 1346449"/>
              <a:gd name="connsiteY7" fmla="*/ 1483214 h 3249725"/>
              <a:gd name="connsiteX8" fmla="*/ 673226 w 1346449"/>
              <a:gd name="connsiteY8" fmla="*/ 1663234 h 3249725"/>
              <a:gd name="connsiteX9" fmla="*/ 493206 w 1346449"/>
              <a:gd name="connsiteY9" fmla="*/ 1483214 h 3249725"/>
              <a:gd name="connsiteX10" fmla="*/ 612000 w 1346449"/>
              <a:gd name="connsiteY10" fmla="*/ 1314595 h 3249725"/>
              <a:gd name="connsiteX11" fmla="*/ 612000 w 1346449"/>
              <a:gd name="connsiteY11" fmla="*/ 0 h 3249725"/>
              <a:gd name="connsiteX12" fmla="*/ 2939 w 1346449"/>
              <a:gd name="connsiteY12" fmla="*/ 1574694 h 3249725"/>
              <a:gd name="connsiteX13" fmla="*/ 0 w 1346449"/>
              <a:gd name="connsiteY13" fmla="*/ 1574694 h 3249725"/>
              <a:gd name="connsiteX14" fmla="*/ 2009 w 1346449"/>
              <a:gd name="connsiteY14" fmla="*/ 1577097 h 3249725"/>
              <a:gd name="connsiteX15" fmla="*/ 0 w 1346449"/>
              <a:gd name="connsiteY15" fmla="*/ 1582292 h 3249725"/>
              <a:gd name="connsiteX16" fmla="*/ 6353 w 1346449"/>
              <a:gd name="connsiteY16" fmla="*/ 1582292 h 3249725"/>
              <a:gd name="connsiteX17" fmla="*/ 273414 w 1346449"/>
              <a:gd name="connsiteY17" fmla="*/ 2376121 h 3249725"/>
              <a:gd name="connsiteX18" fmla="*/ 1091887 w 1346449"/>
              <a:gd name="connsiteY18" fmla="*/ 2366694 h 3249725"/>
              <a:gd name="connsiteX19" fmla="*/ 1340768 w 1346449"/>
              <a:gd name="connsiteY19" fmla="*/ 1582292 h 3249725"/>
              <a:gd name="connsiteX20" fmla="*/ 1346449 w 1346449"/>
              <a:gd name="connsiteY20" fmla="*/ 1582292 h 3249725"/>
              <a:gd name="connsiteX21" fmla="*/ 1344512 w 1346449"/>
              <a:gd name="connsiteY21" fmla="*/ 1577284 h 3249725"/>
              <a:gd name="connsiteX22" fmla="*/ 1346448 w 1346449"/>
              <a:gd name="connsiteY22" fmla="*/ 1574694 h 3249725"/>
              <a:gd name="connsiteX23" fmla="*/ 1343510 w 1346449"/>
              <a:gd name="connsiteY23" fmla="*/ 1574694 h 3249725"/>
              <a:gd name="connsiteX24" fmla="*/ 755186 w 1346449"/>
              <a:gd name="connsiteY24" fmla="*/ 82950 h 3249725"/>
              <a:gd name="connsiteX0" fmla="*/ 1148449 w 1346449"/>
              <a:gd name="connsiteY0" fmla="*/ 2374775 h 3166775"/>
              <a:gd name="connsiteX1" fmla="*/ 198001 w 1346449"/>
              <a:gd name="connsiteY1" fmla="*/ 2374775 h 3166775"/>
              <a:gd name="connsiteX2" fmla="*/ 1 w 1346449"/>
              <a:gd name="connsiteY2" fmla="*/ 3166775 h 3166775"/>
              <a:gd name="connsiteX3" fmla="*/ 1346449 w 1346449"/>
              <a:gd name="connsiteY3" fmla="*/ 3166775 h 3166775"/>
              <a:gd name="connsiteX4" fmla="*/ 1148449 w 1346449"/>
              <a:gd name="connsiteY4" fmla="*/ 2374775 h 3166775"/>
              <a:gd name="connsiteX5" fmla="*/ 755186 w 1346449"/>
              <a:gd name="connsiteY5" fmla="*/ 0 h 3166775"/>
              <a:gd name="connsiteX6" fmla="*/ 734449 w 1346449"/>
              <a:gd name="connsiteY6" fmla="*/ 1231644 h 3166775"/>
              <a:gd name="connsiteX7" fmla="*/ 853246 w 1346449"/>
              <a:gd name="connsiteY7" fmla="*/ 1400264 h 3166775"/>
              <a:gd name="connsiteX8" fmla="*/ 673226 w 1346449"/>
              <a:gd name="connsiteY8" fmla="*/ 1580284 h 3166775"/>
              <a:gd name="connsiteX9" fmla="*/ 493206 w 1346449"/>
              <a:gd name="connsiteY9" fmla="*/ 1400264 h 3166775"/>
              <a:gd name="connsiteX10" fmla="*/ 612000 w 1346449"/>
              <a:gd name="connsiteY10" fmla="*/ 1231645 h 3166775"/>
              <a:gd name="connsiteX11" fmla="*/ 591263 w 1346449"/>
              <a:gd name="connsiteY11" fmla="*/ 10368 h 3166775"/>
              <a:gd name="connsiteX12" fmla="*/ 2939 w 1346449"/>
              <a:gd name="connsiteY12" fmla="*/ 1491744 h 3166775"/>
              <a:gd name="connsiteX13" fmla="*/ 0 w 1346449"/>
              <a:gd name="connsiteY13" fmla="*/ 1491744 h 3166775"/>
              <a:gd name="connsiteX14" fmla="*/ 2009 w 1346449"/>
              <a:gd name="connsiteY14" fmla="*/ 1494147 h 3166775"/>
              <a:gd name="connsiteX15" fmla="*/ 0 w 1346449"/>
              <a:gd name="connsiteY15" fmla="*/ 1499342 h 3166775"/>
              <a:gd name="connsiteX16" fmla="*/ 6353 w 1346449"/>
              <a:gd name="connsiteY16" fmla="*/ 1499342 h 3166775"/>
              <a:gd name="connsiteX17" fmla="*/ 273414 w 1346449"/>
              <a:gd name="connsiteY17" fmla="*/ 2293171 h 3166775"/>
              <a:gd name="connsiteX18" fmla="*/ 1091887 w 1346449"/>
              <a:gd name="connsiteY18" fmla="*/ 2283744 h 3166775"/>
              <a:gd name="connsiteX19" fmla="*/ 1340768 w 1346449"/>
              <a:gd name="connsiteY19" fmla="*/ 1499342 h 3166775"/>
              <a:gd name="connsiteX20" fmla="*/ 1346449 w 1346449"/>
              <a:gd name="connsiteY20" fmla="*/ 1499342 h 3166775"/>
              <a:gd name="connsiteX21" fmla="*/ 1344512 w 1346449"/>
              <a:gd name="connsiteY21" fmla="*/ 1494334 h 3166775"/>
              <a:gd name="connsiteX22" fmla="*/ 1346448 w 1346449"/>
              <a:gd name="connsiteY22" fmla="*/ 1491744 h 3166775"/>
              <a:gd name="connsiteX23" fmla="*/ 1343510 w 1346449"/>
              <a:gd name="connsiteY23" fmla="*/ 1491744 h 3166775"/>
              <a:gd name="connsiteX24" fmla="*/ 755186 w 1346449"/>
              <a:gd name="connsiteY24" fmla="*/ 0 h 316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346449" h="3166775">
                <a:moveTo>
                  <a:pt x="1148449" y="2374775"/>
                </a:moveTo>
                <a:lnTo>
                  <a:pt x="198001" y="2374775"/>
                </a:lnTo>
                <a:lnTo>
                  <a:pt x="1" y="3166775"/>
                </a:lnTo>
                <a:lnTo>
                  <a:pt x="1346449" y="3166775"/>
                </a:lnTo>
                <a:lnTo>
                  <a:pt x="1148449" y="2374775"/>
                </a:lnTo>
                <a:close/>
                <a:moveTo>
                  <a:pt x="755186" y="0"/>
                </a:moveTo>
                <a:cubicBezTo>
                  <a:pt x="755186" y="438198"/>
                  <a:pt x="734449" y="793446"/>
                  <a:pt x="734449" y="1231644"/>
                </a:cubicBezTo>
                <a:cubicBezTo>
                  <a:pt x="803843" y="1256124"/>
                  <a:pt x="853246" y="1322425"/>
                  <a:pt x="853246" y="1400264"/>
                </a:cubicBezTo>
                <a:cubicBezTo>
                  <a:pt x="853246" y="1499686"/>
                  <a:pt x="772648" y="1580284"/>
                  <a:pt x="673226" y="1580284"/>
                </a:cubicBezTo>
                <a:cubicBezTo>
                  <a:pt x="573804" y="1580284"/>
                  <a:pt x="493206" y="1499686"/>
                  <a:pt x="493206" y="1400264"/>
                </a:cubicBezTo>
                <a:cubicBezTo>
                  <a:pt x="493206" y="1322426"/>
                  <a:pt x="542608" y="1256126"/>
                  <a:pt x="612000" y="1231645"/>
                </a:cubicBezTo>
                <a:lnTo>
                  <a:pt x="591263" y="10368"/>
                </a:lnTo>
                <a:lnTo>
                  <a:pt x="2939" y="1491744"/>
                </a:lnTo>
                <a:lnTo>
                  <a:pt x="0" y="1491744"/>
                </a:lnTo>
                <a:lnTo>
                  <a:pt x="2009" y="1494147"/>
                </a:lnTo>
                <a:lnTo>
                  <a:pt x="0" y="1499342"/>
                </a:lnTo>
                <a:lnTo>
                  <a:pt x="6353" y="1499342"/>
                </a:lnTo>
                <a:cubicBezTo>
                  <a:pt x="274151" y="1797289"/>
                  <a:pt x="320153" y="2031319"/>
                  <a:pt x="273414" y="2293171"/>
                </a:cubicBezTo>
                <a:lnTo>
                  <a:pt x="1091887" y="2283744"/>
                </a:lnTo>
                <a:cubicBezTo>
                  <a:pt x="1035756" y="1984266"/>
                  <a:pt x="1081794" y="1833397"/>
                  <a:pt x="1340768" y="1499342"/>
                </a:cubicBezTo>
                <a:lnTo>
                  <a:pt x="1346449" y="1499342"/>
                </a:lnTo>
                <a:lnTo>
                  <a:pt x="1344512" y="1494334"/>
                </a:lnTo>
                <a:cubicBezTo>
                  <a:pt x="1345124" y="1493447"/>
                  <a:pt x="1345785" y="1492596"/>
                  <a:pt x="1346448" y="1491744"/>
                </a:cubicBezTo>
                <a:lnTo>
                  <a:pt x="1343510" y="1491744"/>
                </a:lnTo>
                <a:cubicBezTo>
                  <a:pt x="1140490" y="966846"/>
                  <a:pt x="958206" y="524898"/>
                  <a:pt x="75518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6020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altLang="ko-KR" dirty="0" smtClean="0"/>
              <a:t>Городской студенческий совет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ru-RU" altLang="ko-KR" dirty="0" smtClean="0"/>
              <a:t>Формат работы в 2023-2024 учебном году</a:t>
            </a:r>
            <a:endParaRPr lang="en-US" altLang="ko-KR" dirty="0"/>
          </a:p>
        </p:txBody>
      </p:sp>
      <p:sp>
        <p:nvSpPr>
          <p:cNvPr id="4" name="Diamond 3"/>
          <p:cNvSpPr/>
          <p:nvPr/>
        </p:nvSpPr>
        <p:spPr>
          <a:xfrm>
            <a:off x="3895357" y="1594523"/>
            <a:ext cx="1340281" cy="1340281"/>
          </a:xfrm>
          <a:prstGeom prst="diamond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" name="Diamond 4"/>
          <p:cNvSpPr/>
          <p:nvPr/>
        </p:nvSpPr>
        <p:spPr>
          <a:xfrm>
            <a:off x="3895357" y="3057894"/>
            <a:ext cx="1340281" cy="1340281"/>
          </a:xfrm>
          <a:prstGeom prst="diamond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Diamond 5"/>
          <p:cNvSpPr/>
          <p:nvPr/>
        </p:nvSpPr>
        <p:spPr>
          <a:xfrm>
            <a:off x="3150894" y="2322019"/>
            <a:ext cx="1340281" cy="1340281"/>
          </a:xfrm>
          <a:prstGeom prst="diamond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Diamond 6"/>
          <p:cNvSpPr/>
          <p:nvPr/>
        </p:nvSpPr>
        <p:spPr>
          <a:xfrm>
            <a:off x="4660513" y="2322019"/>
            <a:ext cx="1340281" cy="1340281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Diamond 7"/>
          <p:cNvSpPr/>
          <p:nvPr/>
        </p:nvSpPr>
        <p:spPr>
          <a:xfrm>
            <a:off x="3629566" y="2561355"/>
            <a:ext cx="861609" cy="861609"/>
          </a:xfrm>
          <a:prstGeom prst="diamond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Diamond 8"/>
          <p:cNvSpPr/>
          <p:nvPr/>
        </p:nvSpPr>
        <p:spPr>
          <a:xfrm>
            <a:off x="4134693" y="3057894"/>
            <a:ext cx="861609" cy="861609"/>
          </a:xfrm>
          <a:prstGeom prst="diamond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Diamond 9"/>
          <p:cNvSpPr/>
          <p:nvPr/>
        </p:nvSpPr>
        <p:spPr>
          <a:xfrm>
            <a:off x="4660513" y="2561355"/>
            <a:ext cx="861609" cy="861609"/>
          </a:xfrm>
          <a:prstGeom prst="diamond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Diamond 10"/>
          <p:cNvSpPr/>
          <p:nvPr/>
        </p:nvSpPr>
        <p:spPr>
          <a:xfrm>
            <a:off x="4134693" y="2073195"/>
            <a:ext cx="861609" cy="861609"/>
          </a:xfrm>
          <a:prstGeom prst="diamond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6170132" y="2473139"/>
            <a:ext cx="28156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Работа с клубом председателей студенческих советов ГПОУ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4573" y="2934804"/>
            <a:ext cx="25922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Работа над общими городскими проектами в сфере развития студенческого самоуправления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58767" y="3759749"/>
            <a:ext cx="2592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Создание и реализация городских сетевых акций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8881" y="1443644"/>
            <a:ext cx="33843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Группа активных и замотивированных студентов, готовых реализовать свой потенциал на городском уровне, связанных общими ценностями и целями  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40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-281" y="388132"/>
            <a:ext cx="9144000" cy="576064"/>
          </a:xfrm>
        </p:spPr>
        <p:txBody>
          <a:bodyPr/>
          <a:lstStyle/>
          <a:p>
            <a:r>
              <a:rPr lang="ru-RU" altLang="ko-KR" dirty="0" smtClean="0"/>
              <a:t>Добровольчсекие конкурсы</a:t>
            </a:r>
            <a:endParaRPr lang="ko-KR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2051719" y="1356599"/>
            <a:ext cx="2520000" cy="34035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92859" y="1359014"/>
            <a:ext cx="2520000" cy="34035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51719" y="1258925"/>
            <a:ext cx="2520000" cy="46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92859" y="1258925"/>
            <a:ext cx="2520000" cy="46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12369" y="2208741"/>
            <a:ext cx="17470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itchFamily="34" charset="0"/>
                <a:ea typeface="Arial Unicode MS"/>
                <a:cs typeface="Arial" pitchFamily="34" charset="0"/>
              </a:rPr>
              <a:t>Лидеры добровольческих</a:t>
            </a:r>
            <a:r>
              <a:rPr kumimoji="0" lang="ru-RU" altLang="ko-KR" sz="1200" b="0" i="0" u="none" strike="noStrike" kern="1200" cap="none" spc="0" normalizeH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itchFamily="34" charset="0"/>
                <a:ea typeface="Arial Unicode MS"/>
                <a:cs typeface="Arial" pitchFamily="34" charset="0"/>
              </a:rPr>
              <a:t> команд </a:t>
            </a:r>
          </a:p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ko-KR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Arial Unicode MS"/>
                <a:cs typeface="Arial" pitchFamily="34" charset="0"/>
              </a:rPr>
              <a:t>С</a:t>
            </a:r>
            <a:r>
              <a:rPr kumimoji="0" lang="ru-RU" altLang="ko-KR" sz="1200" b="0" i="0" u="none" strike="noStrike" kern="1200" cap="none" spc="0" normalizeH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itchFamily="34" charset="0"/>
                <a:ea typeface="Arial Unicode MS"/>
                <a:cs typeface="Arial" pitchFamily="34" charset="0"/>
              </a:rPr>
              <a:t>анкт-Петербургского движения добровольцев «Наше будущее в наших руках»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itchFamily="34" charset="0"/>
              <a:ea typeface="Arial Unicode MS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08043" y="2208741"/>
            <a:ext cx="174707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altLang="ko-KR" sz="12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cs typeface="Arial" pitchFamily="34" charset="0"/>
              </a:rPr>
              <a:t>Добровольческие команды </a:t>
            </a:r>
          </a:p>
          <a:p>
            <a:pPr lvl="0">
              <a:defRPr/>
            </a:pPr>
            <a:r>
              <a:rPr lang="ru-RU" altLang="ko-KR" sz="12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cs typeface="Arial" pitchFamily="34" charset="0"/>
              </a:rPr>
              <a:t>Санкт-Петербургского </a:t>
            </a:r>
            <a:r>
              <a:rPr lang="ru-RU" altLang="ko-KR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cs typeface="Arial" pitchFamily="34" charset="0"/>
              </a:rPr>
              <a:t>движения добровольцев «Наше будущее в наших руках»</a:t>
            </a:r>
            <a:endParaRPr lang="en-US" altLang="ko-KR" sz="1200" dirty="0">
              <a:solidFill>
                <a:prstClr val="black">
                  <a:lumMod val="65000"/>
                  <a:lumOff val="3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83354" y="1257077"/>
            <a:ext cx="2520000" cy="49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lnSpc>
                <a:spcPct val="110000"/>
              </a:lnSpc>
            </a:pPr>
            <a:r>
              <a:rPr lang="ru-RU" altLang="ko-KR" sz="12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cs typeface="Arial" pitchFamily="34" charset="0"/>
              </a:rPr>
              <a:t>Конкурс </a:t>
            </a:r>
          </a:p>
          <a:p>
            <a:pPr lvl="0" algn="r">
              <a:lnSpc>
                <a:spcPct val="110000"/>
              </a:lnSpc>
            </a:pPr>
            <a:r>
              <a:rPr lang="ru-RU" altLang="ko-KR" sz="12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cs typeface="Arial" pitchFamily="34" charset="0"/>
              </a:rPr>
              <a:t>«ТОП-15. Доброволец года»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371207" y="1755675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itchFamily="34" charset="0"/>
                <a:ea typeface="Arial Unicode MS"/>
                <a:cs typeface="Arial" pitchFamily="34" charset="0"/>
              </a:rPr>
              <a:t>Сентябрь – декабрь</a:t>
            </a:r>
          </a:p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itchFamily="34" charset="0"/>
                <a:ea typeface="Arial Unicode MS"/>
                <a:cs typeface="Arial" pitchFamily="34" charset="0"/>
              </a:rPr>
              <a:t>2023 года</a:t>
            </a:r>
            <a:endParaRPr kumimoji="0" lang="ko-KR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" pitchFamily="34" charset="0"/>
              <a:ea typeface="Arial Unicode MS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08043" y="1249227"/>
            <a:ext cx="2520000" cy="49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0000"/>
              </a:lnSpc>
            </a:pPr>
            <a:r>
              <a:rPr lang="ru-RU" altLang="ko-KR" sz="12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cs typeface="Arial" pitchFamily="34" charset="0"/>
              </a:rPr>
              <a:t>Марафон</a:t>
            </a:r>
          </a:p>
          <a:p>
            <a:pPr lvl="0">
              <a:lnSpc>
                <a:spcPct val="110000"/>
              </a:lnSpc>
            </a:pPr>
            <a:r>
              <a:rPr lang="ru-RU" altLang="ko-KR" sz="12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cs typeface="Arial" pitchFamily="34" charset="0"/>
              </a:rPr>
              <a:t>«Команда Добро.СПО»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710591" y="1755675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itchFamily="34" charset="0"/>
                <a:ea typeface="Arial Unicode MS"/>
                <a:cs typeface="Arial" pitchFamily="34" charset="0"/>
              </a:rPr>
              <a:t>Январь – май</a:t>
            </a: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itchFamily="34" charset="0"/>
                <a:ea typeface="Arial Unicode MS"/>
                <a:cs typeface="Arial" pitchFamily="34" charset="0"/>
              </a:rPr>
              <a:t>2024 года</a:t>
            </a:r>
            <a:endParaRPr kumimoji="0" lang="ko-KR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" pitchFamily="34" charset="0"/>
              <a:ea typeface="Arial Unicode MS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17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ver and End Slide Master">
  <a:themeElements>
    <a:clrScheme name="ALLPPT-COLOR-A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8B2A3"/>
      </a:accent1>
      <a:accent2>
        <a:srgbClr val="A4B4EA"/>
      </a:accent2>
      <a:accent3>
        <a:srgbClr val="98DFBB"/>
      </a:accent3>
      <a:accent4>
        <a:srgbClr val="9AD3E9"/>
      </a:accent4>
      <a:accent5>
        <a:srgbClr val="576868"/>
      </a:accent5>
      <a:accent6>
        <a:srgbClr val="CBCBCB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s Slide Master">
  <a:themeElements>
    <a:clrScheme name="ALLPPT-COLOR-A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8B2A3"/>
      </a:accent1>
      <a:accent2>
        <a:srgbClr val="A4B4EA"/>
      </a:accent2>
      <a:accent3>
        <a:srgbClr val="9AD3E9"/>
      </a:accent3>
      <a:accent4>
        <a:srgbClr val="98DFBB"/>
      </a:accent4>
      <a:accent5>
        <a:srgbClr val="CBCBCB"/>
      </a:accent5>
      <a:accent6>
        <a:srgbClr val="576868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9AD3E9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Section Break Slide Master">
  <a:themeElements>
    <a:clrScheme name="ALLPPT-COLOR-A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8B2A3"/>
      </a:accent1>
      <a:accent2>
        <a:srgbClr val="A4B4EA"/>
      </a:accent2>
      <a:accent3>
        <a:srgbClr val="9AD3E9"/>
      </a:accent3>
      <a:accent4>
        <a:srgbClr val="98DFBB"/>
      </a:accent4>
      <a:accent5>
        <a:srgbClr val="CBCBCB"/>
      </a:accent5>
      <a:accent6>
        <a:srgbClr val="576868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2011</TotalTime>
  <Words>412</Words>
  <Application>Microsoft Office PowerPoint</Application>
  <PresentationFormat>Экран (16:9)</PresentationFormat>
  <Paragraphs>97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 Unicode MS</vt:lpstr>
      <vt:lpstr>맑은 고딕</vt:lpstr>
      <vt:lpstr>Arial</vt:lpstr>
      <vt:lpstr>Cover and End Slide Master</vt:lpstr>
      <vt:lpstr>Contents Slide Master</vt:lpstr>
      <vt:lpstr>Section Break Slide Master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Виктория Марксайте</cp:lastModifiedBy>
  <cp:revision>89</cp:revision>
  <dcterms:created xsi:type="dcterms:W3CDTF">2016-12-05T23:26:54Z</dcterms:created>
  <dcterms:modified xsi:type="dcterms:W3CDTF">2023-05-24T14:29:18Z</dcterms:modified>
</cp:coreProperties>
</file>