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1" r:id="rId2"/>
    <p:sldId id="311" r:id="rId3"/>
    <p:sldId id="314" r:id="rId4"/>
    <p:sldId id="313" r:id="rId5"/>
    <p:sldId id="312" r:id="rId6"/>
    <p:sldId id="268" r:id="rId7"/>
    <p:sldId id="256" r:id="rId8"/>
    <p:sldId id="305" r:id="rId9"/>
    <p:sldId id="306" r:id="rId10"/>
    <p:sldId id="263" r:id="rId11"/>
    <p:sldId id="307" r:id="rId12"/>
    <p:sldId id="308" r:id="rId13"/>
    <p:sldId id="309" r:id="rId14"/>
    <p:sldId id="315" r:id="rId15"/>
    <p:sldId id="259" r:id="rId16"/>
    <p:sldId id="310"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25400" cap="flat">
              <a:noFill/>
              <a:miter lim="400000"/>
            </a:ln>
          </a:left>
          <a:right>
            <a:ln w="25400" cap="flat">
              <a:noFill/>
              <a:miter lim="400000"/>
            </a:ln>
          </a:right>
          <a:top>
            <a:ln w="25400" cap="flat">
              <a:noFill/>
              <a:miter lim="400000"/>
            </a:ln>
          </a:top>
          <a:bottom>
            <a:ln w="25400" cap="flat">
              <a:noFill/>
              <a:miter lim="400000"/>
            </a:ln>
          </a:bottom>
          <a:insideH>
            <a:ln w="25400" cap="flat">
              <a:noFill/>
              <a:miter lim="400000"/>
            </a:ln>
          </a:insideH>
          <a:insideV>
            <a:ln w="25400" cap="flat">
              <a:noFill/>
              <a:miter lim="400000"/>
            </a:ln>
          </a:insideV>
        </a:tcBdr>
        <a:fill>
          <a:solidFill>
            <a:schemeClr val="accent1"/>
          </a:solidFill>
        </a:fill>
      </a:tcStyle>
    </a:firstCol>
    <a:lastRow>
      <a:tcTxStyle b="on" i="off">
        <a:fontRef idx="major">
          <a:srgbClr val="000000"/>
        </a:fontRef>
        <a:srgbClr val="000000"/>
      </a:tcTxStyle>
      <a:tcStyle>
        <a:tcBdr>
          <a:left>
            <a:ln w="25400" cap="flat">
              <a:noFill/>
              <a:miter lim="400000"/>
            </a:ln>
          </a:left>
          <a:right>
            <a:ln w="25400" cap="flat">
              <a:noFill/>
              <a:miter lim="400000"/>
            </a:ln>
          </a:right>
          <a:top>
            <a:ln w="1016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rgbClr val="FFFFFF"/>
          </a:solidFill>
        </a:fill>
      </a:tcStyle>
    </a:lastRow>
    <a:firstRow>
      <a:tcTxStyle b="on" i="off">
        <a:fontRef idx="major">
          <a:srgbClr val="FFFFFF"/>
        </a:fontRef>
        <a:srgbClr val="FFFFFF"/>
      </a:tcTxStyle>
      <a:tcStyle>
        <a:tcBdr>
          <a:left>
            <a:ln w="25400" cap="flat">
              <a:noFill/>
              <a:miter lim="400000"/>
            </a:ln>
          </a:left>
          <a:right>
            <a:ln w="25400" cap="flat">
              <a:noFill/>
              <a:miter lim="400000"/>
            </a:ln>
          </a:right>
          <a:top>
            <a:ln w="50800" cap="flat">
              <a:solidFill>
                <a:srgbClr val="000000"/>
              </a:solidFill>
              <a:prstDash val="solid"/>
              <a:round/>
            </a:ln>
          </a:top>
          <a:bottom>
            <a:ln w="50800" cap="flat">
              <a:solidFill>
                <a:srgbClr val="000000"/>
              </a:solidFill>
              <a:prstDash val="solid"/>
              <a:round/>
            </a:ln>
          </a:bottom>
          <a:insideH>
            <a:ln w="25400" cap="flat">
              <a:noFill/>
              <a:miter lim="400000"/>
            </a:ln>
          </a:insideH>
          <a:insideV>
            <a:ln w="254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76200" cap="flat">
              <a:solidFill>
                <a:srgbClr val="FFFFFF"/>
              </a:solidFill>
              <a:prstDash val="solid"/>
              <a:round/>
            </a:ln>
          </a:top>
          <a:bottom>
            <a:ln w="254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25400" cap="flat">
              <a:solidFill>
                <a:srgbClr val="FFFFFF"/>
              </a:solidFill>
              <a:prstDash val="solid"/>
              <a:round/>
            </a:ln>
          </a:left>
          <a:right>
            <a:ln w="25400" cap="flat">
              <a:solidFill>
                <a:srgbClr val="FFFFFF"/>
              </a:solidFill>
              <a:prstDash val="solid"/>
              <a:round/>
            </a:ln>
          </a:right>
          <a:top>
            <a:ln w="25400" cap="flat">
              <a:solidFill>
                <a:srgbClr val="FFFFFF"/>
              </a:solidFill>
              <a:prstDash val="solid"/>
              <a:round/>
            </a:ln>
          </a:top>
          <a:bottom>
            <a:ln w="76200" cap="flat">
              <a:solidFill>
                <a:srgbClr val="FFFFFF"/>
              </a:solidFill>
              <a:prstDash val="solid"/>
              <a:round/>
            </a:ln>
          </a:bottom>
          <a:insideH>
            <a:ln w="25400" cap="flat">
              <a:solidFill>
                <a:srgbClr val="FFFFFF"/>
              </a:solidFill>
              <a:prstDash val="solid"/>
              <a:round/>
            </a:ln>
          </a:insideH>
          <a:insideV>
            <a:ln w="254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101600" cap="flat">
              <a:solidFill>
                <a:srgbClr val="000000"/>
              </a:solidFill>
              <a:prstDash val="solid"/>
              <a:round/>
            </a:ln>
          </a:top>
          <a:bottom>
            <a:ln w="254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lastRow>
    <a:firstRow>
      <a:tcTxStyle b="on" i="off">
        <a:fontRef idx="major">
          <a:srgbClr val="000000"/>
        </a:fontRef>
        <a:srgbClr val="000000"/>
      </a:tcTxStyle>
      <a:tcStyle>
        <a:tcBdr>
          <a:left>
            <a:ln w="25400" cap="flat">
              <a:solidFill>
                <a:srgbClr val="000000"/>
              </a:solidFill>
              <a:prstDash val="solid"/>
              <a:round/>
            </a:ln>
          </a:left>
          <a:right>
            <a:ln w="25400" cap="flat">
              <a:solidFill>
                <a:srgbClr val="000000"/>
              </a:solidFill>
              <a:prstDash val="solid"/>
              <a:round/>
            </a:ln>
          </a:right>
          <a:top>
            <a:ln w="25400" cap="flat">
              <a:solidFill>
                <a:srgbClr val="000000"/>
              </a:solidFill>
              <a:prstDash val="solid"/>
              <a:round/>
            </a:ln>
          </a:top>
          <a:bottom>
            <a:ln w="50800" cap="flat">
              <a:solidFill>
                <a:srgbClr val="000000"/>
              </a:solidFill>
              <a:prstDash val="solid"/>
              <a:round/>
            </a:ln>
          </a:bottom>
          <a:insideH>
            <a:ln w="25400" cap="flat">
              <a:solidFill>
                <a:srgbClr val="000000"/>
              </a:solidFill>
              <a:prstDash val="solid"/>
              <a:round/>
            </a:ln>
          </a:insideH>
          <a:insideV>
            <a:ln w="25400" cap="flat">
              <a:solidFill>
                <a:srgbClr val="000000"/>
              </a:solidFill>
              <a:prstDash val="solid"/>
              <a:round/>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8715" autoAdjust="0"/>
    <p:restoredTop sz="96224" autoAdjust="0"/>
  </p:normalViewPr>
  <p:slideViewPr>
    <p:cSldViewPr snapToGrid="0" snapToObjects="1">
      <p:cViewPr>
        <p:scale>
          <a:sx n="42" d="100"/>
          <a:sy n="42" d="100"/>
        </p:scale>
        <p:origin x="-1080" y="-115"/>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6" name="Shape 96"/>
          <p:cNvSpPr>
            <a:spLocks noGrp="1" noRot="1" noChangeAspect="1"/>
          </p:cNvSpPr>
          <p:nvPr>
            <p:ph type="sldImg"/>
          </p:nvPr>
        </p:nvSpPr>
        <p:spPr>
          <a:xfrm>
            <a:off x="1143000" y="685800"/>
            <a:ext cx="4572000" cy="3429000"/>
          </a:xfrm>
          <a:prstGeom prst="rect">
            <a:avLst/>
          </a:prstGeom>
        </p:spPr>
        <p:txBody>
          <a:bodyPr/>
          <a:lstStyle/>
          <a:p>
            <a:endParaRPr/>
          </a:p>
        </p:txBody>
      </p:sp>
      <p:sp>
        <p:nvSpPr>
          <p:cNvPr id="97" name="Shape 9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887210412"/>
      </p:ext>
    </p:extLst>
  </p:cSld>
  <p:clrMap bg1="lt1" tx1="dk1" bg2="lt2" tx2="dk2" accent1="accent1" accent2="accent2" accent3="accent3" accent4="accent4" accent5="accent5" accent6="accent6" hlink="hlink" folHlink="folHlink"/>
  <p:notesStyle>
    <a:lvl1pPr defTabSz="1828800" latinLnBrk="0">
      <a:defRPr sz="2400">
        <a:latin typeface="+mj-lt"/>
        <a:ea typeface="+mj-ea"/>
        <a:cs typeface="+mj-cs"/>
        <a:sym typeface="Calibri"/>
      </a:defRPr>
    </a:lvl1pPr>
    <a:lvl2pPr indent="228600" defTabSz="1828800" latinLnBrk="0">
      <a:defRPr sz="2400">
        <a:latin typeface="+mj-lt"/>
        <a:ea typeface="+mj-ea"/>
        <a:cs typeface="+mj-cs"/>
        <a:sym typeface="Calibri"/>
      </a:defRPr>
    </a:lvl2pPr>
    <a:lvl3pPr indent="457200" defTabSz="1828800" latinLnBrk="0">
      <a:defRPr sz="2400">
        <a:latin typeface="+mj-lt"/>
        <a:ea typeface="+mj-ea"/>
        <a:cs typeface="+mj-cs"/>
        <a:sym typeface="Calibri"/>
      </a:defRPr>
    </a:lvl3pPr>
    <a:lvl4pPr indent="685800" defTabSz="1828800" latinLnBrk="0">
      <a:defRPr sz="2400">
        <a:latin typeface="+mj-lt"/>
        <a:ea typeface="+mj-ea"/>
        <a:cs typeface="+mj-cs"/>
        <a:sym typeface="Calibri"/>
      </a:defRPr>
    </a:lvl4pPr>
    <a:lvl5pPr indent="914400" defTabSz="1828800" latinLnBrk="0">
      <a:defRPr sz="2400">
        <a:latin typeface="+mj-lt"/>
        <a:ea typeface="+mj-ea"/>
        <a:cs typeface="+mj-cs"/>
        <a:sym typeface="Calibri"/>
      </a:defRPr>
    </a:lvl5pPr>
    <a:lvl6pPr indent="1143000" defTabSz="1828800" latinLnBrk="0">
      <a:defRPr sz="2400">
        <a:latin typeface="+mj-lt"/>
        <a:ea typeface="+mj-ea"/>
        <a:cs typeface="+mj-cs"/>
        <a:sym typeface="Calibri"/>
      </a:defRPr>
    </a:lvl6pPr>
    <a:lvl7pPr indent="1371600" defTabSz="1828800" latinLnBrk="0">
      <a:defRPr sz="2400">
        <a:latin typeface="+mj-lt"/>
        <a:ea typeface="+mj-ea"/>
        <a:cs typeface="+mj-cs"/>
        <a:sym typeface="Calibri"/>
      </a:defRPr>
    </a:lvl7pPr>
    <a:lvl8pPr indent="1600200" defTabSz="1828800" latinLnBrk="0">
      <a:defRPr sz="2400">
        <a:latin typeface="+mj-lt"/>
        <a:ea typeface="+mj-ea"/>
        <a:cs typeface="+mj-cs"/>
        <a:sym typeface="Calibri"/>
      </a:defRPr>
    </a:lvl8pPr>
    <a:lvl9pPr indent="1828800" defTabSz="1828800" latinLnBrk="0">
      <a:defRPr sz="24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Rectangle"/>
          <p:cNvSpPr/>
          <p:nvPr/>
        </p:nvSpPr>
        <p:spPr>
          <a:xfrm>
            <a:off x="-7144" y="12446000"/>
            <a:ext cx="24398288" cy="1270000"/>
          </a:xfrm>
          <a:prstGeom prst="rect">
            <a:avLst/>
          </a:prstGeom>
          <a:solidFill>
            <a:schemeClr val="tx2"/>
          </a:solidFill>
          <a:ln w="25400">
            <a:miter lim="400000"/>
          </a:ln>
        </p:spPr>
        <p:txBody>
          <a:bodyPr tIns="91439" bIns="91439" anchor="ctr"/>
          <a:lstStyle/>
          <a:p>
            <a:endParaRPr/>
          </a:p>
        </p:txBody>
      </p:sp>
      <p:grpSp>
        <p:nvGrpSpPr>
          <p:cNvPr id="16" name="Group"/>
          <p:cNvGrpSpPr/>
          <p:nvPr/>
        </p:nvGrpSpPr>
        <p:grpSpPr>
          <a:xfrm>
            <a:off x="801609" y="12842292"/>
            <a:ext cx="2497416" cy="404042"/>
            <a:chOff x="0" y="0"/>
            <a:chExt cx="2497415" cy="404040"/>
          </a:xfrm>
        </p:grpSpPr>
        <p:sp>
          <p:nvSpPr>
            <p:cNvPr id="12" name="Graphic 33"/>
            <p:cNvSpPr/>
            <p:nvPr/>
          </p:nvSpPr>
          <p:spPr>
            <a:xfrm>
              <a:off x="1396031"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8035" y="14363"/>
                  </a:moveTo>
                  <a:lnTo>
                    <a:pt x="18035" y="7235"/>
                  </a:lnTo>
                  <a:cubicBezTo>
                    <a:pt x="18034" y="6075"/>
                    <a:pt x="17093" y="5136"/>
                    <a:pt x="15934" y="5136"/>
                  </a:cubicBezTo>
                  <a:lnTo>
                    <a:pt x="5666" y="5136"/>
                  </a:lnTo>
                  <a:cubicBezTo>
                    <a:pt x="4506" y="5136"/>
                    <a:pt x="3565" y="6077"/>
                    <a:pt x="3565" y="7237"/>
                  </a:cubicBezTo>
                  <a:lnTo>
                    <a:pt x="3565" y="14365"/>
                  </a:lnTo>
                  <a:cubicBezTo>
                    <a:pt x="3566" y="15525"/>
                    <a:pt x="4506" y="16465"/>
                    <a:pt x="5666" y="16465"/>
                  </a:cubicBezTo>
                  <a:lnTo>
                    <a:pt x="15934" y="16465"/>
                  </a:lnTo>
                  <a:cubicBezTo>
                    <a:pt x="17094" y="16465"/>
                    <a:pt x="18035" y="15524"/>
                    <a:pt x="18035" y="14363"/>
                  </a:cubicBezTo>
                  <a:close/>
                  <a:moveTo>
                    <a:pt x="15947" y="6037"/>
                  </a:moveTo>
                  <a:lnTo>
                    <a:pt x="15552" y="6037"/>
                  </a:lnTo>
                  <a:lnTo>
                    <a:pt x="10800" y="9799"/>
                  </a:lnTo>
                  <a:lnTo>
                    <a:pt x="6048" y="6037"/>
                  </a:lnTo>
                  <a:lnTo>
                    <a:pt x="5652" y="6037"/>
                  </a:lnTo>
                  <a:cubicBezTo>
                    <a:pt x="4995" y="6037"/>
                    <a:pt x="4463" y="6570"/>
                    <a:pt x="4464" y="7227"/>
                  </a:cubicBezTo>
                  <a:lnTo>
                    <a:pt x="4464" y="14373"/>
                  </a:lnTo>
                  <a:cubicBezTo>
                    <a:pt x="4464" y="15030"/>
                    <a:pt x="4995" y="15563"/>
                    <a:pt x="5652" y="15564"/>
                  </a:cubicBezTo>
                  <a:lnTo>
                    <a:pt x="6048" y="15564"/>
                  </a:lnTo>
                  <a:lnTo>
                    <a:pt x="6048" y="8136"/>
                  </a:lnTo>
                  <a:lnTo>
                    <a:pt x="10800" y="11801"/>
                  </a:lnTo>
                  <a:lnTo>
                    <a:pt x="15552" y="8137"/>
                  </a:lnTo>
                  <a:lnTo>
                    <a:pt x="15552" y="15564"/>
                  </a:lnTo>
                  <a:lnTo>
                    <a:pt x="15948" y="15564"/>
                  </a:lnTo>
                  <a:cubicBezTo>
                    <a:pt x="16605" y="15563"/>
                    <a:pt x="17136" y="15030"/>
                    <a:pt x="17136" y="14373"/>
                  </a:cubicBezTo>
                  <a:lnTo>
                    <a:pt x="17136" y="7227"/>
                  </a:lnTo>
                  <a:cubicBezTo>
                    <a:pt x="17137" y="6570"/>
                    <a:pt x="16605" y="6037"/>
                    <a:pt x="15948" y="603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3" name="Graphic 172"/>
            <p:cNvSpPr/>
            <p:nvPr/>
          </p:nvSpPr>
          <p:spPr>
            <a:xfrm>
              <a:off x="698015"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7932" y="6872"/>
                  </a:moveTo>
                  <a:cubicBezTo>
                    <a:pt x="17415" y="7098"/>
                    <a:pt x="16868" y="7248"/>
                    <a:pt x="16309" y="7318"/>
                  </a:cubicBezTo>
                  <a:cubicBezTo>
                    <a:pt x="16899" y="6967"/>
                    <a:pt x="17340" y="6411"/>
                    <a:pt x="17549" y="5756"/>
                  </a:cubicBezTo>
                  <a:cubicBezTo>
                    <a:pt x="16996" y="6084"/>
                    <a:pt x="16392" y="6316"/>
                    <a:pt x="15762" y="6440"/>
                  </a:cubicBezTo>
                  <a:cubicBezTo>
                    <a:pt x="14701" y="5303"/>
                    <a:pt x="12919" y="5241"/>
                    <a:pt x="11782" y="6302"/>
                  </a:cubicBezTo>
                  <a:cubicBezTo>
                    <a:pt x="11208" y="6837"/>
                    <a:pt x="10883" y="7587"/>
                    <a:pt x="10886" y="8372"/>
                  </a:cubicBezTo>
                  <a:cubicBezTo>
                    <a:pt x="10884" y="8590"/>
                    <a:pt x="10906" y="8807"/>
                    <a:pt x="10952" y="9020"/>
                  </a:cubicBezTo>
                  <a:cubicBezTo>
                    <a:pt x="8682" y="8907"/>
                    <a:pt x="6569" y="7830"/>
                    <a:pt x="5143" y="6061"/>
                  </a:cubicBezTo>
                  <a:cubicBezTo>
                    <a:pt x="4390" y="7351"/>
                    <a:pt x="4768" y="9004"/>
                    <a:pt x="6007" y="9838"/>
                  </a:cubicBezTo>
                  <a:cubicBezTo>
                    <a:pt x="5561" y="9826"/>
                    <a:pt x="5124" y="9707"/>
                    <a:pt x="4733" y="9490"/>
                  </a:cubicBezTo>
                  <a:lnTo>
                    <a:pt x="4733" y="9521"/>
                  </a:lnTo>
                  <a:cubicBezTo>
                    <a:pt x="4734" y="10865"/>
                    <a:pt x="5676" y="12024"/>
                    <a:pt x="6991" y="12298"/>
                  </a:cubicBezTo>
                  <a:cubicBezTo>
                    <a:pt x="6750" y="12361"/>
                    <a:pt x="6502" y="12392"/>
                    <a:pt x="6252" y="12391"/>
                  </a:cubicBezTo>
                  <a:cubicBezTo>
                    <a:pt x="6073" y="12394"/>
                    <a:pt x="5895" y="12378"/>
                    <a:pt x="5719" y="12342"/>
                  </a:cubicBezTo>
                  <a:cubicBezTo>
                    <a:pt x="6090" y="13490"/>
                    <a:pt x="7146" y="14279"/>
                    <a:pt x="8352" y="14311"/>
                  </a:cubicBezTo>
                  <a:cubicBezTo>
                    <a:pt x="7356" y="15092"/>
                    <a:pt x="6126" y="15517"/>
                    <a:pt x="4860" y="15516"/>
                  </a:cubicBezTo>
                  <a:cubicBezTo>
                    <a:pt x="4635" y="15518"/>
                    <a:pt x="4410" y="15505"/>
                    <a:pt x="4186" y="15477"/>
                  </a:cubicBezTo>
                  <a:cubicBezTo>
                    <a:pt x="7913" y="17867"/>
                    <a:pt x="12872" y="16784"/>
                    <a:pt x="15262" y="13057"/>
                  </a:cubicBezTo>
                  <a:cubicBezTo>
                    <a:pt x="16095" y="11759"/>
                    <a:pt x="16535" y="10247"/>
                    <a:pt x="16530" y="8704"/>
                  </a:cubicBezTo>
                  <a:cubicBezTo>
                    <a:pt x="16530" y="8580"/>
                    <a:pt x="16526" y="8459"/>
                    <a:pt x="16520" y="8339"/>
                  </a:cubicBezTo>
                  <a:cubicBezTo>
                    <a:pt x="17076" y="7940"/>
                    <a:pt x="17555" y="7443"/>
                    <a:pt x="17932" y="6872"/>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4" name="Graphic 186"/>
            <p:cNvSpPr/>
            <p:nvPr/>
          </p:nvSpPr>
          <p:spPr>
            <a:xfrm>
              <a:off x="0" y="0"/>
              <a:ext cx="404041"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800" y="3821"/>
                  </a:moveTo>
                  <a:cubicBezTo>
                    <a:pt x="6946" y="3831"/>
                    <a:pt x="3830" y="6964"/>
                    <a:pt x="3840" y="10818"/>
                  </a:cubicBezTo>
                  <a:cubicBezTo>
                    <a:pt x="3844" y="12281"/>
                    <a:pt x="4308" y="13705"/>
                    <a:pt x="5165" y="14890"/>
                  </a:cubicBezTo>
                  <a:lnTo>
                    <a:pt x="4301" y="17482"/>
                  </a:lnTo>
                  <a:lnTo>
                    <a:pt x="6977" y="16625"/>
                  </a:lnTo>
                  <a:cubicBezTo>
                    <a:pt x="8109" y="17379"/>
                    <a:pt x="9440" y="17780"/>
                    <a:pt x="10800" y="17779"/>
                  </a:cubicBezTo>
                  <a:cubicBezTo>
                    <a:pt x="14654" y="17779"/>
                    <a:pt x="17779" y="14654"/>
                    <a:pt x="17779" y="10800"/>
                  </a:cubicBezTo>
                  <a:cubicBezTo>
                    <a:pt x="17779" y="6946"/>
                    <a:pt x="14654" y="3821"/>
                    <a:pt x="10800" y="3821"/>
                  </a:cubicBezTo>
                  <a:close/>
                  <a:moveTo>
                    <a:pt x="14849" y="13676"/>
                  </a:moveTo>
                  <a:cubicBezTo>
                    <a:pt x="14564" y="14193"/>
                    <a:pt x="14062" y="14555"/>
                    <a:pt x="13481" y="14661"/>
                  </a:cubicBezTo>
                  <a:cubicBezTo>
                    <a:pt x="13121" y="14738"/>
                    <a:pt x="12642" y="14800"/>
                    <a:pt x="11043" y="14136"/>
                  </a:cubicBezTo>
                  <a:cubicBezTo>
                    <a:pt x="9633" y="13443"/>
                    <a:pt x="8436" y="12383"/>
                    <a:pt x="7579" y="11067"/>
                  </a:cubicBezTo>
                  <a:cubicBezTo>
                    <a:pt x="7106" y="10460"/>
                    <a:pt x="6819" y="9729"/>
                    <a:pt x="6752" y="8962"/>
                  </a:cubicBezTo>
                  <a:cubicBezTo>
                    <a:pt x="6734" y="8320"/>
                    <a:pt x="6993" y="7701"/>
                    <a:pt x="7464" y="7263"/>
                  </a:cubicBezTo>
                  <a:cubicBezTo>
                    <a:pt x="7660" y="7091"/>
                    <a:pt x="7915" y="7002"/>
                    <a:pt x="8176" y="7014"/>
                  </a:cubicBezTo>
                  <a:cubicBezTo>
                    <a:pt x="8261" y="7014"/>
                    <a:pt x="8339" y="7018"/>
                    <a:pt x="8409" y="7021"/>
                  </a:cubicBezTo>
                  <a:cubicBezTo>
                    <a:pt x="8613" y="7030"/>
                    <a:pt x="8716" y="7042"/>
                    <a:pt x="8850" y="7366"/>
                  </a:cubicBezTo>
                  <a:cubicBezTo>
                    <a:pt x="9019" y="7772"/>
                    <a:pt x="9426" y="8773"/>
                    <a:pt x="9476" y="8878"/>
                  </a:cubicBezTo>
                  <a:cubicBezTo>
                    <a:pt x="9546" y="8991"/>
                    <a:pt x="9557" y="9132"/>
                    <a:pt x="9505" y="9256"/>
                  </a:cubicBezTo>
                  <a:cubicBezTo>
                    <a:pt x="9448" y="9374"/>
                    <a:pt x="9372" y="9482"/>
                    <a:pt x="9280" y="9576"/>
                  </a:cubicBezTo>
                  <a:cubicBezTo>
                    <a:pt x="9178" y="9695"/>
                    <a:pt x="9080" y="9785"/>
                    <a:pt x="8978" y="9912"/>
                  </a:cubicBezTo>
                  <a:cubicBezTo>
                    <a:pt x="8883" y="10023"/>
                    <a:pt x="8777" y="10142"/>
                    <a:pt x="8896" y="10344"/>
                  </a:cubicBezTo>
                  <a:cubicBezTo>
                    <a:pt x="9201" y="10866"/>
                    <a:pt x="9582" y="11340"/>
                    <a:pt x="10025" y="11751"/>
                  </a:cubicBezTo>
                  <a:cubicBezTo>
                    <a:pt x="10500" y="12187"/>
                    <a:pt x="11054" y="12529"/>
                    <a:pt x="11657" y="12759"/>
                  </a:cubicBezTo>
                  <a:cubicBezTo>
                    <a:pt x="11821" y="12837"/>
                    <a:pt x="12015" y="12806"/>
                    <a:pt x="12147" y="12681"/>
                  </a:cubicBezTo>
                  <a:cubicBezTo>
                    <a:pt x="12341" y="12451"/>
                    <a:pt x="12523" y="12211"/>
                    <a:pt x="12691" y="11961"/>
                  </a:cubicBezTo>
                  <a:cubicBezTo>
                    <a:pt x="12794" y="11790"/>
                    <a:pt x="13010" y="11724"/>
                    <a:pt x="13190" y="11809"/>
                  </a:cubicBezTo>
                  <a:cubicBezTo>
                    <a:pt x="13378" y="11875"/>
                    <a:pt x="14373" y="12367"/>
                    <a:pt x="14577" y="12470"/>
                  </a:cubicBezTo>
                  <a:cubicBezTo>
                    <a:pt x="14782" y="12572"/>
                    <a:pt x="14917" y="12622"/>
                    <a:pt x="14966" y="12708"/>
                  </a:cubicBezTo>
                  <a:cubicBezTo>
                    <a:pt x="15019" y="13035"/>
                    <a:pt x="14978" y="13371"/>
                    <a:pt x="14847" y="13676"/>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5" name="Graphic 129"/>
            <p:cNvSpPr/>
            <p:nvPr/>
          </p:nvSpPr>
          <p:spPr>
            <a:xfrm>
              <a:off x="2094720" y="0"/>
              <a:ext cx="402696" cy="401348"/>
            </a:xfrm>
            <a:custGeom>
              <a:avLst/>
              <a:gdLst/>
              <a:ahLst/>
              <a:cxnLst>
                <a:cxn ang="0">
                  <a:pos x="wd2" y="hd2"/>
                </a:cxn>
                <a:cxn ang="5400000">
                  <a:pos x="wd2" y="hd2"/>
                </a:cxn>
                <a:cxn ang="10800000">
                  <a:pos x="wd2" y="hd2"/>
                </a:cxn>
                <a:cxn ang="16200000">
                  <a:pos x="wd2" y="hd2"/>
                </a:cxn>
              </a:cxnLst>
              <a:rect l="0" t="0" r="r" b="b"/>
              <a:pathLst>
                <a:path w="21600" h="21600" extrusionOk="0">
                  <a:moveTo>
                    <a:pt x="17920" y="5364"/>
                  </a:moveTo>
                  <a:cubicBezTo>
                    <a:pt x="18538" y="5160"/>
                    <a:pt x="19144" y="4924"/>
                    <a:pt x="19737" y="4657"/>
                  </a:cubicBezTo>
                  <a:cubicBezTo>
                    <a:pt x="20832" y="6262"/>
                    <a:pt x="21476" y="8134"/>
                    <a:pt x="21600" y="10075"/>
                  </a:cubicBezTo>
                  <a:lnTo>
                    <a:pt x="18723" y="10075"/>
                  </a:lnTo>
                  <a:cubicBezTo>
                    <a:pt x="18669" y="8476"/>
                    <a:pt x="18399" y="6891"/>
                    <a:pt x="17920" y="5364"/>
                  </a:cubicBezTo>
                  <a:close/>
                  <a:moveTo>
                    <a:pt x="17414" y="3994"/>
                  </a:moveTo>
                  <a:cubicBezTo>
                    <a:pt x="17890" y="3840"/>
                    <a:pt x="18345" y="3665"/>
                    <a:pt x="18787" y="3479"/>
                  </a:cubicBezTo>
                  <a:cubicBezTo>
                    <a:pt x="17907" y="2509"/>
                    <a:pt x="16859" y="1706"/>
                    <a:pt x="15695" y="1109"/>
                  </a:cubicBezTo>
                  <a:cubicBezTo>
                    <a:pt x="16401" y="1984"/>
                    <a:pt x="16981" y="2955"/>
                    <a:pt x="17418" y="3992"/>
                  </a:cubicBezTo>
                  <a:close/>
                  <a:moveTo>
                    <a:pt x="16032" y="4382"/>
                  </a:moveTo>
                  <a:cubicBezTo>
                    <a:pt x="14986" y="1993"/>
                    <a:pt x="13372" y="343"/>
                    <a:pt x="11522" y="0"/>
                  </a:cubicBezTo>
                  <a:lnTo>
                    <a:pt x="11522" y="4979"/>
                  </a:lnTo>
                  <a:cubicBezTo>
                    <a:pt x="13043" y="4935"/>
                    <a:pt x="14555" y="4734"/>
                    <a:pt x="16035" y="4380"/>
                  </a:cubicBezTo>
                  <a:close/>
                  <a:moveTo>
                    <a:pt x="19727" y="16961"/>
                  </a:moveTo>
                  <a:cubicBezTo>
                    <a:pt x="20829" y="15352"/>
                    <a:pt x="21476" y="13473"/>
                    <a:pt x="21599" y="11525"/>
                  </a:cubicBezTo>
                  <a:lnTo>
                    <a:pt x="18723" y="11525"/>
                  </a:lnTo>
                  <a:cubicBezTo>
                    <a:pt x="18669" y="13129"/>
                    <a:pt x="18398" y="14718"/>
                    <a:pt x="17916" y="16249"/>
                  </a:cubicBezTo>
                  <a:cubicBezTo>
                    <a:pt x="18532" y="16454"/>
                    <a:pt x="19136" y="16692"/>
                    <a:pt x="19727" y="16961"/>
                  </a:cubicBezTo>
                  <a:close/>
                  <a:moveTo>
                    <a:pt x="17415" y="17610"/>
                  </a:moveTo>
                  <a:cubicBezTo>
                    <a:pt x="16979" y="18648"/>
                    <a:pt x="16399" y="19619"/>
                    <a:pt x="15692" y="20494"/>
                  </a:cubicBezTo>
                  <a:cubicBezTo>
                    <a:pt x="16859" y="19898"/>
                    <a:pt x="17909" y="19096"/>
                    <a:pt x="18791" y="18125"/>
                  </a:cubicBezTo>
                  <a:cubicBezTo>
                    <a:pt x="18350" y="17935"/>
                    <a:pt x="17894" y="17758"/>
                    <a:pt x="17418" y="17606"/>
                  </a:cubicBezTo>
                  <a:close/>
                  <a:moveTo>
                    <a:pt x="11522" y="16623"/>
                  </a:moveTo>
                  <a:lnTo>
                    <a:pt x="11522" y="21600"/>
                  </a:lnTo>
                  <a:cubicBezTo>
                    <a:pt x="13373" y="21256"/>
                    <a:pt x="14990" y="19605"/>
                    <a:pt x="16037" y="17215"/>
                  </a:cubicBezTo>
                  <a:cubicBezTo>
                    <a:pt x="14556" y="16863"/>
                    <a:pt x="13043" y="16664"/>
                    <a:pt x="11522" y="16623"/>
                  </a:cubicBezTo>
                  <a:close/>
                  <a:moveTo>
                    <a:pt x="17280" y="11525"/>
                  </a:moveTo>
                  <a:lnTo>
                    <a:pt x="11522" y="11525"/>
                  </a:lnTo>
                  <a:lnTo>
                    <a:pt x="11522" y="15174"/>
                  </a:lnTo>
                  <a:cubicBezTo>
                    <a:pt x="13218" y="15218"/>
                    <a:pt x="14904" y="15446"/>
                    <a:pt x="16551" y="15855"/>
                  </a:cubicBezTo>
                  <a:cubicBezTo>
                    <a:pt x="16984" y="14450"/>
                    <a:pt x="17229" y="12994"/>
                    <a:pt x="17280" y="11525"/>
                  </a:cubicBezTo>
                  <a:close/>
                  <a:moveTo>
                    <a:pt x="16558" y="5757"/>
                  </a:moveTo>
                  <a:cubicBezTo>
                    <a:pt x="14908" y="6163"/>
                    <a:pt x="13220" y="6388"/>
                    <a:pt x="11522" y="6429"/>
                  </a:cubicBezTo>
                  <a:lnTo>
                    <a:pt x="11522" y="10075"/>
                  </a:lnTo>
                  <a:lnTo>
                    <a:pt x="17280" y="10075"/>
                  </a:lnTo>
                  <a:cubicBezTo>
                    <a:pt x="17229" y="8610"/>
                    <a:pt x="16985" y="7158"/>
                    <a:pt x="16555" y="5757"/>
                  </a:cubicBezTo>
                  <a:close/>
                  <a:moveTo>
                    <a:pt x="3680" y="5364"/>
                  </a:moveTo>
                  <a:cubicBezTo>
                    <a:pt x="3062" y="5160"/>
                    <a:pt x="2456" y="4924"/>
                    <a:pt x="1863" y="4657"/>
                  </a:cubicBezTo>
                  <a:cubicBezTo>
                    <a:pt x="768" y="6262"/>
                    <a:pt x="124" y="8134"/>
                    <a:pt x="0" y="10075"/>
                  </a:cubicBezTo>
                  <a:lnTo>
                    <a:pt x="2877" y="10075"/>
                  </a:lnTo>
                  <a:cubicBezTo>
                    <a:pt x="2931" y="8476"/>
                    <a:pt x="3201" y="6891"/>
                    <a:pt x="3680" y="5364"/>
                  </a:cubicBezTo>
                  <a:close/>
                  <a:moveTo>
                    <a:pt x="4186" y="3994"/>
                  </a:moveTo>
                  <a:cubicBezTo>
                    <a:pt x="3706" y="3842"/>
                    <a:pt x="3251" y="3663"/>
                    <a:pt x="2807" y="3479"/>
                  </a:cubicBezTo>
                  <a:cubicBezTo>
                    <a:pt x="3688" y="2508"/>
                    <a:pt x="4738" y="1705"/>
                    <a:pt x="5905" y="1109"/>
                  </a:cubicBezTo>
                  <a:cubicBezTo>
                    <a:pt x="5199" y="1984"/>
                    <a:pt x="4619" y="2955"/>
                    <a:pt x="4182" y="3992"/>
                  </a:cubicBezTo>
                  <a:close/>
                  <a:moveTo>
                    <a:pt x="5568" y="4382"/>
                  </a:moveTo>
                  <a:cubicBezTo>
                    <a:pt x="6614" y="1993"/>
                    <a:pt x="8227" y="343"/>
                    <a:pt x="10078" y="0"/>
                  </a:cubicBezTo>
                  <a:lnTo>
                    <a:pt x="10078" y="4979"/>
                  </a:lnTo>
                  <a:cubicBezTo>
                    <a:pt x="8557" y="4935"/>
                    <a:pt x="7045" y="4734"/>
                    <a:pt x="5565" y="4380"/>
                  </a:cubicBezTo>
                  <a:close/>
                  <a:moveTo>
                    <a:pt x="1873" y="16961"/>
                  </a:moveTo>
                  <a:cubicBezTo>
                    <a:pt x="771" y="15352"/>
                    <a:pt x="124" y="13473"/>
                    <a:pt x="1" y="11525"/>
                  </a:cubicBezTo>
                  <a:lnTo>
                    <a:pt x="2877" y="11525"/>
                  </a:lnTo>
                  <a:cubicBezTo>
                    <a:pt x="2931" y="13129"/>
                    <a:pt x="3202" y="14718"/>
                    <a:pt x="3684" y="16249"/>
                  </a:cubicBezTo>
                  <a:cubicBezTo>
                    <a:pt x="3068" y="16454"/>
                    <a:pt x="2464" y="16692"/>
                    <a:pt x="1873" y="16961"/>
                  </a:cubicBezTo>
                  <a:close/>
                  <a:moveTo>
                    <a:pt x="4185" y="17610"/>
                  </a:moveTo>
                  <a:cubicBezTo>
                    <a:pt x="4621" y="18648"/>
                    <a:pt x="5201" y="19619"/>
                    <a:pt x="5908" y="20494"/>
                  </a:cubicBezTo>
                  <a:cubicBezTo>
                    <a:pt x="4740" y="19897"/>
                    <a:pt x="3688" y="19093"/>
                    <a:pt x="2806" y="18121"/>
                  </a:cubicBezTo>
                  <a:cubicBezTo>
                    <a:pt x="3250" y="17935"/>
                    <a:pt x="3706" y="17758"/>
                    <a:pt x="4182" y="17606"/>
                  </a:cubicBezTo>
                  <a:close/>
                  <a:moveTo>
                    <a:pt x="10078" y="16623"/>
                  </a:moveTo>
                  <a:lnTo>
                    <a:pt x="10078" y="21600"/>
                  </a:lnTo>
                  <a:cubicBezTo>
                    <a:pt x="8227" y="21256"/>
                    <a:pt x="6610" y="19605"/>
                    <a:pt x="5563" y="17215"/>
                  </a:cubicBezTo>
                  <a:cubicBezTo>
                    <a:pt x="7044" y="16863"/>
                    <a:pt x="8557" y="16664"/>
                    <a:pt x="10078" y="16623"/>
                  </a:cubicBezTo>
                  <a:close/>
                  <a:moveTo>
                    <a:pt x="4320" y="11525"/>
                  </a:moveTo>
                  <a:lnTo>
                    <a:pt x="10078" y="11525"/>
                  </a:lnTo>
                  <a:lnTo>
                    <a:pt x="10078" y="15174"/>
                  </a:lnTo>
                  <a:cubicBezTo>
                    <a:pt x="8382" y="15218"/>
                    <a:pt x="6696" y="15446"/>
                    <a:pt x="5049" y="15855"/>
                  </a:cubicBezTo>
                  <a:cubicBezTo>
                    <a:pt x="4616" y="14450"/>
                    <a:pt x="4371" y="12994"/>
                    <a:pt x="4320" y="11525"/>
                  </a:cubicBezTo>
                  <a:close/>
                  <a:moveTo>
                    <a:pt x="5042" y="5757"/>
                  </a:moveTo>
                  <a:cubicBezTo>
                    <a:pt x="6692" y="6163"/>
                    <a:pt x="8380" y="6388"/>
                    <a:pt x="10078" y="6429"/>
                  </a:cubicBezTo>
                  <a:lnTo>
                    <a:pt x="10078" y="10075"/>
                  </a:lnTo>
                  <a:lnTo>
                    <a:pt x="4320" y="10075"/>
                  </a:lnTo>
                  <a:cubicBezTo>
                    <a:pt x="4371" y="8610"/>
                    <a:pt x="4615" y="7158"/>
                    <a:pt x="5045" y="575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grpSp>
      <p:sp>
        <p:nvSpPr>
          <p:cNvPr id="17" name="Idea Presentation"/>
          <p:cNvSpPr txBox="1"/>
          <p:nvPr/>
        </p:nvSpPr>
        <p:spPr>
          <a:xfrm>
            <a:off x="3704024" y="12751927"/>
            <a:ext cx="3353615" cy="58477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2600">
                <a:solidFill>
                  <a:srgbClr val="A9A9A9"/>
                </a:solidFill>
                <a:latin typeface="OpenSans"/>
                <a:ea typeface="OpenSans"/>
                <a:cs typeface="OpenSans"/>
                <a:sym typeface="OpenSans"/>
              </a:defRPr>
            </a:lvl1pPr>
          </a:lstStyle>
          <a:p>
            <a:r>
              <a:rPr dirty="0">
                <a:solidFill>
                  <a:schemeClr val="bg2"/>
                </a:solidFill>
                <a:latin typeface="Open Sans" panose="020B0606030504020204" pitchFamily="34" charset="0"/>
                <a:ea typeface="Open Sans" panose="020B0606030504020204" pitchFamily="34" charset="0"/>
                <a:cs typeface="Open Sans" panose="020B0606030504020204" pitchFamily="34" charset="0"/>
              </a:rPr>
              <a:t>Idea Presentation</a:t>
            </a:r>
          </a:p>
        </p:txBody>
      </p:sp>
      <p:sp>
        <p:nvSpPr>
          <p:cNvPr id="18" name="Slide Number"/>
          <p:cNvSpPr txBox="1">
            <a:spLocks noGrp="1"/>
          </p:cNvSpPr>
          <p:nvPr>
            <p:ph type="sldNum" sz="quarter" idx="2"/>
          </p:nvPr>
        </p:nvSpPr>
        <p:spPr>
          <a:xfrm>
            <a:off x="23137445" y="12751927"/>
            <a:ext cx="794416" cy="584773"/>
          </a:xfrm>
          <a:prstGeom prst="rect">
            <a:avLst/>
          </a:prstGeom>
        </p:spPr>
        <p:txBody>
          <a:bodyPr wrap="square"/>
          <a:lstStyle>
            <a:lvl1pPr algn="ctr">
              <a:defRPr sz="2600">
                <a:solidFill>
                  <a:schemeClr val="bg2"/>
                </a:solidFill>
              </a:defRPr>
            </a:lvl1pPr>
          </a:lstStyle>
          <a:p>
            <a:fld id="{86CB4B4D-7CA3-9044-876B-883B54F8677D}" type="slidenum">
              <a:rPr lang="ru-RU" smtClean="0"/>
              <a:pPr/>
              <a:t>‹#›</a:t>
            </a:fld>
            <a:endParaRPr lang="ru-RU"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7" name="Title Text"/>
          <p:cNvSpPr txBox="1">
            <a:spLocks noGrp="1"/>
          </p:cNvSpPr>
          <p:nvPr>
            <p:ph type="title"/>
          </p:nvPr>
        </p:nvSpPr>
        <p:spPr>
          <a:xfrm>
            <a:off x="1679575" y="914400"/>
            <a:ext cx="7864476" cy="3200400"/>
          </a:xfrm>
          <a:prstGeom prst="rect">
            <a:avLst/>
          </a:prstGeom>
        </p:spPr>
        <p:txBody>
          <a:bodyPr anchor="b"/>
          <a:lstStyle>
            <a:lvl1pPr>
              <a:defRPr sz="6400"/>
            </a:lvl1pPr>
          </a:lstStyle>
          <a:p>
            <a:r>
              <a:t>Title Text</a:t>
            </a:r>
          </a:p>
        </p:txBody>
      </p:sp>
      <p:sp>
        <p:nvSpPr>
          <p:cNvPr id="88" name="Picture Placeholder 2"/>
          <p:cNvSpPr>
            <a:spLocks noGrp="1"/>
          </p:cNvSpPr>
          <p:nvPr>
            <p:ph type="pic" sz="half" idx="21"/>
          </p:nvPr>
        </p:nvSpPr>
        <p:spPr>
          <a:xfrm>
            <a:off x="10366375" y="1974850"/>
            <a:ext cx="12344401" cy="9747250"/>
          </a:xfrm>
          <a:prstGeom prst="rect">
            <a:avLst/>
          </a:prstGeom>
          <a:ln w="12700"/>
        </p:spPr>
        <p:txBody>
          <a:bodyPr tIns="45719" bIns="45719">
            <a:noAutofit/>
          </a:bodyPr>
          <a:lstStyle/>
          <a:p>
            <a:endParaRPr/>
          </a:p>
        </p:txBody>
      </p:sp>
      <p:sp>
        <p:nvSpPr>
          <p:cNvPr id="89" name="Body Level One…"/>
          <p:cNvSpPr txBox="1">
            <a:spLocks noGrp="1"/>
          </p:cNvSpPr>
          <p:nvPr>
            <p:ph type="body" sz="quarter" idx="1"/>
          </p:nvPr>
        </p:nvSpPr>
        <p:spPr>
          <a:xfrm>
            <a:off x="1679575" y="4114800"/>
            <a:ext cx="7864476" cy="7623176"/>
          </a:xfrm>
          <a:prstGeom prst="rect">
            <a:avLst/>
          </a:prstGeom>
        </p:spPr>
        <p:txBody>
          <a:bodyPr/>
          <a:lstStyle>
            <a:lvl1pPr marL="0" indent="0">
              <a:buSzTx/>
              <a:buFontTx/>
              <a:buNone/>
              <a:defRPr sz="3200"/>
            </a:lvl1pPr>
            <a:lvl2pPr marL="0" indent="457200">
              <a:buSzTx/>
              <a:buFontTx/>
              <a:buNone/>
              <a:defRPr sz="3200"/>
            </a:lvl2pPr>
            <a:lvl3pPr marL="0" indent="914400">
              <a:buSzTx/>
              <a:buFontTx/>
              <a:buNone/>
              <a:defRPr sz="3200"/>
            </a:lvl3pPr>
            <a:lvl4pPr marL="0" indent="1371600">
              <a:buSzTx/>
              <a:buFontTx/>
              <a:buNone/>
              <a:defRPr sz="3200"/>
            </a:lvl4pPr>
            <a:lvl5pPr marL="0" indent="1828800">
              <a:buSzTx/>
              <a:buFontTx/>
              <a:buNone/>
              <a:defRPr sz="3200"/>
            </a:lvl5p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with placeholder)">
    <p:spTree>
      <p:nvGrpSpPr>
        <p:cNvPr id="1" name=""/>
        <p:cNvGrpSpPr/>
        <p:nvPr/>
      </p:nvGrpSpPr>
      <p:grpSpPr>
        <a:xfrm>
          <a:off x="0" y="0"/>
          <a:ext cx="0" cy="0"/>
          <a:chOff x="0" y="0"/>
          <a:chExt cx="0" cy="0"/>
        </a:xfrm>
      </p:grpSpPr>
      <p:sp>
        <p:nvSpPr>
          <p:cNvPr id="11" name="Rectangle"/>
          <p:cNvSpPr/>
          <p:nvPr/>
        </p:nvSpPr>
        <p:spPr>
          <a:xfrm>
            <a:off x="-7144" y="12446000"/>
            <a:ext cx="24398288" cy="1270000"/>
          </a:xfrm>
          <a:prstGeom prst="rect">
            <a:avLst/>
          </a:prstGeom>
          <a:solidFill>
            <a:schemeClr val="tx2"/>
          </a:solidFill>
          <a:ln w="25400">
            <a:miter lim="400000"/>
          </a:ln>
        </p:spPr>
        <p:txBody>
          <a:bodyPr tIns="91439" bIns="91439" anchor="ctr"/>
          <a:lstStyle/>
          <a:p>
            <a:endParaRPr/>
          </a:p>
        </p:txBody>
      </p:sp>
      <p:grpSp>
        <p:nvGrpSpPr>
          <p:cNvPr id="16" name="Group"/>
          <p:cNvGrpSpPr/>
          <p:nvPr/>
        </p:nvGrpSpPr>
        <p:grpSpPr>
          <a:xfrm>
            <a:off x="801609" y="12842292"/>
            <a:ext cx="2497416" cy="404042"/>
            <a:chOff x="0" y="0"/>
            <a:chExt cx="2497415" cy="404040"/>
          </a:xfrm>
        </p:grpSpPr>
        <p:sp>
          <p:nvSpPr>
            <p:cNvPr id="12" name="Graphic 33"/>
            <p:cNvSpPr/>
            <p:nvPr/>
          </p:nvSpPr>
          <p:spPr>
            <a:xfrm>
              <a:off x="1396031"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8035" y="14363"/>
                  </a:moveTo>
                  <a:lnTo>
                    <a:pt x="18035" y="7235"/>
                  </a:lnTo>
                  <a:cubicBezTo>
                    <a:pt x="18034" y="6075"/>
                    <a:pt x="17093" y="5136"/>
                    <a:pt x="15934" y="5136"/>
                  </a:cubicBezTo>
                  <a:lnTo>
                    <a:pt x="5666" y="5136"/>
                  </a:lnTo>
                  <a:cubicBezTo>
                    <a:pt x="4506" y="5136"/>
                    <a:pt x="3565" y="6077"/>
                    <a:pt x="3565" y="7237"/>
                  </a:cubicBezTo>
                  <a:lnTo>
                    <a:pt x="3565" y="14365"/>
                  </a:lnTo>
                  <a:cubicBezTo>
                    <a:pt x="3566" y="15525"/>
                    <a:pt x="4506" y="16465"/>
                    <a:pt x="5666" y="16465"/>
                  </a:cubicBezTo>
                  <a:lnTo>
                    <a:pt x="15934" y="16465"/>
                  </a:lnTo>
                  <a:cubicBezTo>
                    <a:pt x="17094" y="16465"/>
                    <a:pt x="18035" y="15524"/>
                    <a:pt x="18035" y="14363"/>
                  </a:cubicBezTo>
                  <a:close/>
                  <a:moveTo>
                    <a:pt x="15947" y="6037"/>
                  </a:moveTo>
                  <a:lnTo>
                    <a:pt x="15552" y="6037"/>
                  </a:lnTo>
                  <a:lnTo>
                    <a:pt x="10800" y="9799"/>
                  </a:lnTo>
                  <a:lnTo>
                    <a:pt x="6048" y="6037"/>
                  </a:lnTo>
                  <a:lnTo>
                    <a:pt x="5652" y="6037"/>
                  </a:lnTo>
                  <a:cubicBezTo>
                    <a:pt x="4995" y="6037"/>
                    <a:pt x="4463" y="6570"/>
                    <a:pt x="4464" y="7227"/>
                  </a:cubicBezTo>
                  <a:lnTo>
                    <a:pt x="4464" y="14373"/>
                  </a:lnTo>
                  <a:cubicBezTo>
                    <a:pt x="4464" y="15030"/>
                    <a:pt x="4995" y="15563"/>
                    <a:pt x="5652" y="15564"/>
                  </a:cubicBezTo>
                  <a:lnTo>
                    <a:pt x="6048" y="15564"/>
                  </a:lnTo>
                  <a:lnTo>
                    <a:pt x="6048" y="8136"/>
                  </a:lnTo>
                  <a:lnTo>
                    <a:pt x="10800" y="11801"/>
                  </a:lnTo>
                  <a:lnTo>
                    <a:pt x="15552" y="8137"/>
                  </a:lnTo>
                  <a:lnTo>
                    <a:pt x="15552" y="15564"/>
                  </a:lnTo>
                  <a:lnTo>
                    <a:pt x="15948" y="15564"/>
                  </a:lnTo>
                  <a:cubicBezTo>
                    <a:pt x="16605" y="15563"/>
                    <a:pt x="17136" y="15030"/>
                    <a:pt x="17136" y="14373"/>
                  </a:cubicBezTo>
                  <a:lnTo>
                    <a:pt x="17136" y="7227"/>
                  </a:lnTo>
                  <a:cubicBezTo>
                    <a:pt x="17137" y="6570"/>
                    <a:pt x="16605" y="6037"/>
                    <a:pt x="15948" y="603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3" name="Graphic 172"/>
            <p:cNvSpPr/>
            <p:nvPr/>
          </p:nvSpPr>
          <p:spPr>
            <a:xfrm>
              <a:off x="698015" y="0"/>
              <a:ext cx="404042"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7932" y="6872"/>
                  </a:moveTo>
                  <a:cubicBezTo>
                    <a:pt x="17415" y="7098"/>
                    <a:pt x="16868" y="7248"/>
                    <a:pt x="16309" y="7318"/>
                  </a:cubicBezTo>
                  <a:cubicBezTo>
                    <a:pt x="16899" y="6967"/>
                    <a:pt x="17340" y="6411"/>
                    <a:pt x="17549" y="5756"/>
                  </a:cubicBezTo>
                  <a:cubicBezTo>
                    <a:pt x="16996" y="6084"/>
                    <a:pt x="16392" y="6316"/>
                    <a:pt x="15762" y="6440"/>
                  </a:cubicBezTo>
                  <a:cubicBezTo>
                    <a:pt x="14701" y="5303"/>
                    <a:pt x="12919" y="5241"/>
                    <a:pt x="11782" y="6302"/>
                  </a:cubicBezTo>
                  <a:cubicBezTo>
                    <a:pt x="11208" y="6837"/>
                    <a:pt x="10883" y="7587"/>
                    <a:pt x="10886" y="8372"/>
                  </a:cubicBezTo>
                  <a:cubicBezTo>
                    <a:pt x="10884" y="8590"/>
                    <a:pt x="10906" y="8807"/>
                    <a:pt x="10952" y="9020"/>
                  </a:cubicBezTo>
                  <a:cubicBezTo>
                    <a:pt x="8682" y="8907"/>
                    <a:pt x="6569" y="7830"/>
                    <a:pt x="5143" y="6061"/>
                  </a:cubicBezTo>
                  <a:cubicBezTo>
                    <a:pt x="4390" y="7351"/>
                    <a:pt x="4768" y="9004"/>
                    <a:pt x="6007" y="9838"/>
                  </a:cubicBezTo>
                  <a:cubicBezTo>
                    <a:pt x="5561" y="9826"/>
                    <a:pt x="5124" y="9707"/>
                    <a:pt x="4733" y="9490"/>
                  </a:cubicBezTo>
                  <a:lnTo>
                    <a:pt x="4733" y="9521"/>
                  </a:lnTo>
                  <a:cubicBezTo>
                    <a:pt x="4734" y="10865"/>
                    <a:pt x="5676" y="12024"/>
                    <a:pt x="6991" y="12298"/>
                  </a:cubicBezTo>
                  <a:cubicBezTo>
                    <a:pt x="6750" y="12361"/>
                    <a:pt x="6502" y="12392"/>
                    <a:pt x="6252" y="12391"/>
                  </a:cubicBezTo>
                  <a:cubicBezTo>
                    <a:pt x="6073" y="12394"/>
                    <a:pt x="5895" y="12378"/>
                    <a:pt x="5719" y="12342"/>
                  </a:cubicBezTo>
                  <a:cubicBezTo>
                    <a:pt x="6090" y="13490"/>
                    <a:pt x="7146" y="14279"/>
                    <a:pt x="8352" y="14311"/>
                  </a:cubicBezTo>
                  <a:cubicBezTo>
                    <a:pt x="7356" y="15092"/>
                    <a:pt x="6126" y="15517"/>
                    <a:pt x="4860" y="15516"/>
                  </a:cubicBezTo>
                  <a:cubicBezTo>
                    <a:pt x="4635" y="15518"/>
                    <a:pt x="4410" y="15505"/>
                    <a:pt x="4186" y="15477"/>
                  </a:cubicBezTo>
                  <a:cubicBezTo>
                    <a:pt x="7913" y="17867"/>
                    <a:pt x="12872" y="16784"/>
                    <a:pt x="15262" y="13057"/>
                  </a:cubicBezTo>
                  <a:cubicBezTo>
                    <a:pt x="16095" y="11759"/>
                    <a:pt x="16535" y="10247"/>
                    <a:pt x="16530" y="8704"/>
                  </a:cubicBezTo>
                  <a:cubicBezTo>
                    <a:pt x="16530" y="8580"/>
                    <a:pt x="16526" y="8459"/>
                    <a:pt x="16520" y="8339"/>
                  </a:cubicBezTo>
                  <a:cubicBezTo>
                    <a:pt x="17076" y="7940"/>
                    <a:pt x="17555" y="7443"/>
                    <a:pt x="17932" y="6872"/>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4" name="Graphic 186"/>
            <p:cNvSpPr/>
            <p:nvPr/>
          </p:nvSpPr>
          <p:spPr>
            <a:xfrm>
              <a:off x="0" y="0"/>
              <a:ext cx="404041" cy="40404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800" y="3821"/>
                  </a:moveTo>
                  <a:cubicBezTo>
                    <a:pt x="6946" y="3831"/>
                    <a:pt x="3830" y="6964"/>
                    <a:pt x="3840" y="10818"/>
                  </a:cubicBezTo>
                  <a:cubicBezTo>
                    <a:pt x="3844" y="12281"/>
                    <a:pt x="4308" y="13705"/>
                    <a:pt x="5165" y="14890"/>
                  </a:cubicBezTo>
                  <a:lnTo>
                    <a:pt x="4301" y="17482"/>
                  </a:lnTo>
                  <a:lnTo>
                    <a:pt x="6977" y="16625"/>
                  </a:lnTo>
                  <a:cubicBezTo>
                    <a:pt x="8109" y="17379"/>
                    <a:pt x="9440" y="17780"/>
                    <a:pt x="10800" y="17779"/>
                  </a:cubicBezTo>
                  <a:cubicBezTo>
                    <a:pt x="14654" y="17779"/>
                    <a:pt x="17779" y="14654"/>
                    <a:pt x="17779" y="10800"/>
                  </a:cubicBezTo>
                  <a:cubicBezTo>
                    <a:pt x="17779" y="6946"/>
                    <a:pt x="14654" y="3821"/>
                    <a:pt x="10800" y="3821"/>
                  </a:cubicBezTo>
                  <a:close/>
                  <a:moveTo>
                    <a:pt x="14849" y="13676"/>
                  </a:moveTo>
                  <a:cubicBezTo>
                    <a:pt x="14564" y="14193"/>
                    <a:pt x="14062" y="14555"/>
                    <a:pt x="13481" y="14661"/>
                  </a:cubicBezTo>
                  <a:cubicBezTo>
                    <a:pt x="13121" y="14738"/>
                    <a:pt x="12642" y="14800"/>
                    <a:pt x="11043" y="14136"/>
                  </a:cubicBezTo>
                  <a:cubicBezTo>
                    <a:pt x="9633" y="13443"/>
                    <a:pt x="8436" y="12383"/>
                    <a:pt x="7579" y="11067"/>
                  </a:cubicBezTo>
                  <a:cubicBezTo>
                    <a:pt x="7106" y="10460"/>
                    <a:pt x="6819" y="9729"/>
                    <a:pt x="6752" y="8962"/>
                  </a:cubicBezTo>
                  <a:cubicBezTo>
                    <a:pt x="6734" y="8320"/>
                    <a:pt x="6993" y="7701"/>
                    <a:pt x="7464" y="7263"/>
                  </a:cubicBezTo>
                  <a:cubicBezTo>
                    <a:pt x="7660" y="7091"/>
                    <a:pt x="7915" y="7002"/>
                    <a:pt x="8176" y="7014"/>
                  </a:cubicBezTo>
                  <a:cubicBezTo>
                    <a:pt x="8261" y="7014"/>
                    <a:pt x="8339" y="7018"/>
                    <a:pt x="8409" y="7021"/>
                  </a:cubicBezTo>
                  <a:cubicBezTo>
                    <a:pt x="8613" y="7030"/>
                    <a:pt x="8716" y="7042"/>
                    <a:pt x="8850" y="7366"/>
                  </a:cubicBezTo>
                  <a:cubicBezTo>
                    <a:pt x="9019" y="7772"/>
                    <a:pt x="9426" y="8773"/>
                    <a:pt x="9476" y="8878"/>
                  </a:cubicBezTo>
                  <a:cubicBezTo>
                    <a:pt x="9546" y="8991"/>
                    <a:pt x="9557" y="9132"/>
                    <a:pt x="9505" y="9256"/>
                  </a:cubicBezTo>
                  <a:cubicBezTo>
                    <a:pt x="9448" y="9374"/>
                    <a:pt x="9372" y="9482"/>
                    <a:pt x="9280" y="9576"/>
                  </a:cubicBezTo>
                  <a:cubicBezTo>
                    <a:pt x="9178" y="9695"/>
                    <a:pt x="9080" y="9785"/>
                    <a:pt x="8978" y="9912"/>
                  </a:cubicBezTo>
                  <a:cubicBezTo>
                    <a:pt x="8883" y="10023"/>
                    <a:pt x="8777" y="10142"/>
                    <a:pt x="8896" y="10344"/>
                  </a:cubicBezTo>
                  <a:cubicBezTo>
                    <a:pt x="9201" y="10866"/>
                    <a:pt x="9582" y="11340"/>
                    <a:pt x="10025" y="11751"/>
                  </a:cubicBezTo>
                  <a:cubicBezTo>
                    <a:pt x="10500" y="12187"/>
                    <a:pt x="11054" y="12529"/>
                    <a:pt x="11657" y="12759"/>
                  </a:cubicBezTo>
                  <a:cubicBezTo>
                    <a:pt x="11821" y="12837"/>
                    <a:pt x="12015" y="12806"/>
                    <a:pt x="12147" y="12681"/>
                  </a:cubicBezTo>
                  <a:cubicBezTo>
                    <a:pt x="12341" y="12451"/>
                    <a:pt x="12523" y="12211"/>
                    <a:pt x="12691" y="11961"/>
                  </a:cubicBezTo>
                  <a:cubicBezTo>
                    <a:pt x="12794" y="11790"/>
                    <a:pt x="13010" y="11724"/>
                    <a:pt x="13190" y="11809"/>
                  </a:cubicBezTo>
                  <a:cubicBezTo>
                    <a:pt x="13378" y="11875"/>
                    <a:pt x="14373" y="12367"/>
                    <a:pt x="14577" y="12470"/>
                  </a:cubicBezTo>
                  <a:cubicBezTo>
                    <a:pt x="14782" y="12572"/>
                    <a:pt x="14917" y="12622"/>
                    <a:pt x="14966" y="12708"/>
                  </a:cubicBezTo>
                  <a:cubicBezTo>
                    <a:pt x="15019" y="13035"/>
                    <a:pt x="14978" y="13371"/>
                    <a:pt x="14847" y="13676"/>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sp>
          <p:nvSpPr>
            <p:cNvPr id="15" name="Graphic 129"/>
            <p:cNvSpPr/>
            <p:nvPr/>
          </p:nvSpPr>
          <p:spPr>
            <a:xfrm>
              <a:off x="2094720" y="0"/>
              <a:ext cx="402696" cy="401348"/>
            </a:xfrm>
            <a:custGeom>
              <a:avLst/>
              <a:gdLst/>
              <a:ahLst/>
              <a:cxnLst>
                <a:cxn ang="0">
                  <a:pos x="wd2" y="hd2"/>
                </a:cxn>
                <a:cxn ang="5400000">
                  <a:pos x="wd2" y="hd2"/>
                </a:cxn>
                <a:cxn ang="10800000">
                  <a:pos x="wd2" y="hd2"/>
                </a:cxn>
                <a:cxn ang="16200000">
                  <a:pos x="wd2" y="hd2"/>
                </a:cxn>
              </a:cxnLst>
              <a:rect l="0" t="0" r="r" b="b"/>
              <a:pathLst>
                <a:path w="21600" h="21600" extrusionOk="0">
                  <a:moveTo>
                    <a:pt x="17920" y="5364"/>
                  </a:moveTo>
                  <a:cubicBezTo>
                    <a:pt x="18538" y="5160"/>
                    <a:pt x="19144" y="4924"/>
                    <a:pt x="19737" y="4657"/>
                  </a:cubicBezTo>
                  <a:cubicBezTo>
                    <a:pt x="20832" y="6262"/>
                    <a:pt x="21476" y="8134"/>
                    <a:pt x="21600" y="10075"/>
                  </a:cubicBezTo>
                  <a:lnTo>
                    <a:pt x="18723" y="10075"/>
                  </a:lnTo>
                  <a:cubicBezTo>
                    <a:pt x="18669" y="8476"/>
                    <a:pt x="18399" y="6891"/>
                    <a:pt x="17920" y="5364"/>
                  </a:cubicBezTo>
                  <a:close/>
                  <a:moveTo>
                    <a:pt x="17414" y="3994"/>
                  </a:moveTo>
                  <a:cubicBezTo>
                    <a:pt x="17890" y="3840"/>
                    <a:pt x="18345" y="3665"/>
                    <a:pt x="18787" y="3479"/>
                  </a:cubicBezTo>
                  <a:cubicBezTo>
                    <a:pt x="17907" y="2509"/>
                    <a:pt x="16859" y="1706"/>
                    <a:pt x="15695" y="1109"/>
                  </a:cubicBezTo>
                  <a:cubicBezTo>
                    <a:pt x="16401" y="1984"/>
                    <a:pt x="16981" y="2955"/>
                    <a:pt x="17418" y="3992"/>
                  </a:cubicBezTo>
                  <a:close/>
                  <a:moveTo>
                    <a:pt x="16032" y="4382"/>
                  </a:moveTo>
                  <a:cubicBezTo>
                    <a:pt x="14986" y="1993"/>
                    <a:pt x="13372" y="343"/>
                    <a:pt x="11522" y="0"/>
                  </a:cubicBezTo>
                  <a:lnTo>
                    <a:pt x="11522" y="4979"/>
                  </a:lnTo>
                  <a:cubicBezTo>
                    <a:pt x="13043" y="4935"/>
                    <a:pt x="14555" y="4734"/>
                    <a:pt x="16035" y="4380"/>
                  </a:cubicBezTo>
                  <a:close/>
                  <a:moveTo>
                    <a:pt x="19727" y="16961"/>
                  </a:moveTo>
                  <a:cubicBezTo>
                    <a:pt x="20829" y="15352"/>
                    <a:pt x="21476" y="13473"/>
                    <a:pt x="21599" y="11525"/>
                  </a:cubicBezTo>
                  <a:lnTo>
                    <a:pt x="18723" y="11525"/>
                  </a:lnTo>
                  <a:cubicBezTo>
                    <a:pt x="18669" y="13129"/>
                    <a:pt x="18398" y="14718"/>
                    <a:pt x="17916" y="16249"/>
                  </a:cubicBezTo>
                  <a:cubicBezTo>
                    <a:pt x="18532" y="16454"/>
                    <a:pt x="19136" y="16692"/>
                    <a:pt x="19727" y="16961"/>
                  </a:cubicBezTo>
                  <a:close/>
                  <a:moveTo>
                    <a:pt x="17415" y="17610"/>
                  </a:moveTo>
                  <a:cubicBezTo>
                    <a:pt x="16979" y="18648"/>
                    <a:pt x="16399" y="19619"/>
                    <a:pt x="15692" y="20494"/>
                  </a:cubicBezTo>
                  <a:cubicBezTo>
                    <a:pt x="16859" y="19898"/>
                    <a:pt x="17909" y="19096"/>
                    <a:pt x="18791" y="18125"/>
                  </a:cubicBezTo>
                  <a:cubicBezTo>
                    <a:pt x="18350" y="17935"/>
                    <a:pt x="17894" y="17758"/>
                    <a:pt x="17418" y="17606"/>
                  </a:cubicBezTo>
                  <a:close/>
                  <a:moveTo>
                    <a:pt x="11522" y="16623"/>
                  </a:moveTo>
                  <a:lnTo>
                    <a:pt x="11522" y="21600"/>
                  </a:lnTo>
                  <a:cubicBezTo>
                    <a:pt x="13373" y="21256"/>
                    <a:pt x="14990" y="19605"/>
                    <a:pt x="16037" y="17215"/>
                  </a:cubicBezTo>
                  <a:cubicBezTo>
                    <a:pt x="14556" y="16863"/>
                    <a:pt x="13043" y="16664"/>
                    <a:pt x="11522" y="16623"/>
                  </a:cubicBezTo>
                  <a:close/>
                  <a:moveTo>
                    <a:pt x="17280" y="11525"/>
                  </a:moveTo>
                  <a:lnTo>
                    <a:pt x="11522" y="11525"/>
                  </a:lnTo>
                  <a:lnTo>
                    <a:pt x="11522" y="15174"/>
                  </a:lnTo>
                  <a:cubicBezTo>
                    <a:pt x="13218" y="15218"/>
                    <a:pt x="14904" y="15446"/>
                    <a:pt x="16551" y="15855"/>
                  </a:cubicBezTo>
                  <a:cubicBezTo>
                    <a:pt x="16984" y="14450"/>
                    <a:pt x="17229" y="12994"/>
                    <a:pt x="17280" y="11525"/>
                  </a:cubicBezTo>
                  <a:close/>
                  <a:moveTo>
                    <a:pt x="16558" y="5757"/>
                  </a:moveTo>
                  <a:cubicBezTo>
                    <a:pt x="14908" y="6163"/>
                    <a:pt x="13220" y="6388"/>
                    <a:pt x="11522" y="6429"/>
                  </a:cubicBezTo>
                  <a:lnTo>
                    <a:pt x="11522" y="10075"/>
                  </a:lnTo>
                  <a:lnTo>
                    <a:pt x="17280" y="10075"/>
                  </a:lnTo>
                  <a:cubicBezTo>
                    <a:pt x="17229" y="8610"/>
                    <a:pt x="16985" y="7158"/>
                    <a:pt x="16555" y="5757"/>
                  </a:cubicBezTo>
                  <a:close/>
                  <a:moveTo>
                    <a:pt x="3680" y="5364"/>
                  </a:moveTo>
                  <a:cubicBezTo>
                    <a:pt x="3062" y="5160"/>
                    <a:pt x="2456" y="4924"/>
                    <a:pt x="1863" y="4657"/>
                  </a:cubicBezTo>
                  <a:cubicBezTo>
                    <a:pt x="768" y="6262"/>
                    <a:pt x="124" y="8134"/>
                    <a:pt x="0" y="10075"/>
                  </a:cubicBezTo>
                  <a:lnTo>
                    <a:pt x="2877" y="10075"/>
                  </a:lnTo>
                  <a:cubicBezTo>
                    <a:pt x="2931" y="8476"/>
                    <a:pt x="3201" y="6891"/>
                    <a:pt x="3680" y="5364"/>
                  </a:cubicBezTo>
                  <a:close/>
                  <a:moveTo>
                    <a:pt x="4186" y="3994"/>
                  </a:moveTo>
                  <a:cubicBezTo>
                    <a:pt x="3706" y="3842"/>
                    <a:pt x="3251" y="3663"/>
                    <a:pt x="2807" y="3479"/>
                  </a:cubicBezTo>
                  <a:cubicBezTo>
                    <a:pt x="3688" y="2508"/>
                    <a:pt x="4738" y="1705"/>
                    <a:pt x="5905" y="1109"/>
                  </a:cubicBezTo>
                  <a:cubicBezTo>
                    <a:pt x="5199" y="1984"/>
                    <a:pt x="4619" y="2955"/>
                    <a:pt x="4182" y="3992"/>
                  </a:cubicBezTo>
                  <a:close/>
                  <a:moveTo>
                    <a:pt x="5568" y="4382"/>
                  </a:moveTo>
                  <a:cubicBezTo>
                    <a:pt x="6614" y="1993"/>
                    <a:pt x="8227" y="343"/>
                    <a:pt x="10078" y="0"/>
                  </a:cubicBezTo>
                  <a:lnTo>
                    <a:pt x="10078" y="4979"/>
                  </a:lnTo>
                  <a:cubicBezTo>
                    <a:pt x="8557" y="4935"/>
                    <a:pt x="7045" y="4734"/>
                    <a:pt x="5565" y="4380"/>
                  </a:cubicBezTo>
                  <a:close/>
                  <a:moveTo>
                    <a:pt x="1873" y="16961"/>
                  </a:moveTo>
                  <a:cubicBezTo>
                    <a:pt x="771" y="15352"/>
                    <a:pt x="124" y="13473"/>
                    <a:pt x="1" y="11525"/>
                  </a:cubicBezTo>
                  <a:lnTo>
                    <a:pt x="2877" y="11525"/>
                  </a:lnTo>
                  <a:cubicBezTo>
                    <a:pt x="2931" y="13129"/>
                    <a:pt x="3202" y="14718"/>
                    <a:pt x="3684" y="16249"/>
                  </a:cubicBezTo>
                  <a:cubicBezTo>
                    <a:pt x="3068" y="16454"/>
                    <a:pt x="2464" y="16692"/>
                    <a:pt x="1873" y="16961"/>
                  </a:cubicBezTo>
                  <a:close/>
                  <a:moveTo>
                    <a:pt x="4185" y="17610"/>
                  </a:moveTo>
                  <a:cubicBezTo>
                    <a:pt x="4621" y="18648"/>
                    <a:pt x="5201" y="19619"/>
                    <a:pt x="5908" y="20494"/>
                  </a:cubicBezTo>
                  <a:cubicBezTo>
                    <a:pt x="4740" y="19897"/>
                    <a:pt x="3688" y="19093"/>
                    <a:pt x="2806" y="18121"/>
                  </a:cubicBezTo>
                  <a:cubicBezTo>
                    <a:pt x="3250" y="17935"/>
                    <a:pt x="3706" y="17758"/>
                    <a:pt x="4182" y="17606"/>
                  </a:cubicBezTo>
                  <a:close/>
                  <a:moveTo>
                    <a:pt x="10078" y="16623"/>
                  </a:moveTo>
                  <a:lnTo>
                    <a:pt x="10078" y="21600"/>
                  </a:lnTo>
                  <a:cubicBezTo>
                    <a:pt x="8227" y="21256"/>
                    <a:pt x="6610" y="19605"/>
                    <a:pt x="5563" y="17215"/>
                  </a:cubicBezTo>
                  <a:cubicBezTo>
                    <a:pt x="7044" y="16863"/>
                    <a:pt x="8557" y="16664"/>
                    <a:pt x="10078" y="16623"/>
                  </a:cubicBezTo>
                  <a:close/>
                  <a:moveTo>
                    <a:pt x="4320" y="11525"/>
                  </a:moveTo>
                  <a:lnTo>
                    <a:pt x="10078" y="11525"/>
                  </a:lnTo>
                  <a:lnTo>
                    <a:pt x="10078" y="15174"/>
                  </a:lnTo>
                  <a:cubicBezTo>
                    <a:pt x="8382" y="15218"/>
                    <a:pt x="6696" y="15446"/>
                    <a:pt x="5049" y="15855"/>
                  </a:cubicBezTo>
                  <a:cubicBezTo>
                    <a:pt x="4616" y="14450"/>
                    <a:pt x="4371" y="12994"/>
                    <a:pt x="4320" y="11525"/>
                  </a:cubicBezTo>
                  <a:close/>
                  <a:moveTo>
                    <a:pt x="5042" y="5757"/>
                  </a:moveTo>
                  <a:cubicBezTo>
                    <a:pt x="6692" y="6163"/>
                    <a:pt x="8380" y="6388"/>
                    <a:pt x="10078" y="6429"/>
                  </a:cubicBezTo>
                  <a:lnTo>
                    <a:pt x="10078" y="10075"/>
                  </a:lnTo>
                  <a:lnTo>
                    <a:pt x="4320" y="10075"/>
                  </a:lnTo>
                  <a:cubicBezTo>
                    <a:pt x="4371" y="8610"/>
                    <a:pt x="4615" y="7158"/>
                    <a:pt x="5045" y="5757"/>
                  </a:cubicBezTo>
                  <a:close/>
                </a:path>
              </a:pathLst>
            </a:custGeom>
            <a:solidFill>
              <a:schemeClr val="bg2"/>
            </a:solidFill>
            <a:ln w="25400" cap="flat">
              <a:noFill/>
              <a:miter lim="400000"/>
            </a:ln>
            <a:effectLst/>
          </p:spPr>
          <p:txBody>
            <a:bodyPr wrap="square" lIns="91439" tIns="91439" rIns="91439" bIns="91439" numCol="1" anchor="ctr">
              <a:noAutofit/>
            </a:bodyPr>
            <a:lstStyle/>
            <a:p>
              <a:endParaRPr/>
            </a:p>
          </p:txBody>
        </p:sp>
      </p:grpSp>
      <p:sp>
        <p:nvSpPr>
          <p:cNvPr id="17" name="Idea Presentation"/>
          <p:cNvSpPr txBox="1"/>
          <p:nvPr/>
        </p:nvSpPr>
        <p:spPr>
          <a:xfrm>
            <a:off x="3704024" y="12751927"/>
            <a:ext cx="3353615" cy="58477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2600">
                <a:solidFill>
                  <a:srgbClr val="A9A9A9"/>
                </a:solidFill>
                <a:latin typeface="OpenSans"/>
                <a:ea typeface="OpenSans"/>
                <a:cs typeface="OpenSans"/>
                <a:sym typeface="OpenSans"/>
              </a:defRPr>
            </a:lvl1pPr>
          </a:lstStyle>
          <a:p>
            <a:r>
              <a:rPr dirty="0">
                <a:solidFill>
                  <a:schemeClr val="bg2"/>
                </a:solidFill>
                <a:latin typeface="Open Sans" panose="020B0606030504020204" pitchFamily="34" charset="0"/>
                <a:ea typeface="Open Sans" panose="020B0606030504020204" pitchFamily="34" charset="0"/>
                <a:cs typeface="Open Sans" panose="020B0606030504020204" pitchFamily="34" charset="0"/>
              </a:rPr>
              <a:t>Idea Presentation</a:t>
            </a:r>
          </a:p>
        </p:txBody>
      </p:sp>
      <p:sp>
        <p:nvSpPr>
          <p:cNvPr id="18" name="Slide Number"/>
          <p:cNvSpPr txBox="1">
            <a:spLocks noGrp="1"/>
          </p:cNvSpPr>
          <p:nvPr>
            <p:ph type="sldNum" sz="quarter" idx="2"/>
          </p:nvPr>
        </p:nvSpPr>
        <p:spPr>
          <a:xfrm>
            <a:off x="23137445" y="12751927"/>
            <a:ext cx="794416" cy="584773"/>
          </a:xfrm>
          <a:prstGeom prst="rect">
            <a:avLst/>
          </a:prstGeom>
        </p:spPr>
        <p:txBody>
          <a:bodyPr wrap="square"/>
          <a:lstStyle>
            <a:lvl1pPr algn="ctr">
              <a:defRPr sz="2600">
                <a:solidFill>
                  <a:schemeClr val="bg2"/>
                </a:solidFill>
              </a:defRPr>
            </a:lvl1pPr>
          </a:lstStyle>
          <a:p>
            <a:fld id="{86CB4B4D-7CA3-9044-876B-883B54F8677D}" type="slidenum">
              <a:rPr lang="ru-RU" smtClean="0"/>
              <a:pPr/>
              <a:t>‹#›</a:t>
            </a:fld>
            <a:endParaRPr lang="ru-RU" dirty="0"/>
          </a:p>
        </p:txBody>
      </p:sp>
      <p:sp>
        <p:nvSpPr>
          <p:cNvPr id="3" name="Рисунок 2">
            <a:extLst>
              <a:ext uri="{FF2B5EF4-FFF2-40B4-BE49-F238E27FC236}">
                <a16:creationId xmlns:a16="http://schemas.microsoft.com/office/drawing/2014/main" xmlns="" id="{67F6B5E8-A432-4E1A-ACF2-245F052F9843}"/>
              </a:ext>
            </a:extLst>
          </p:cNvPr>
          <p:cNvSpPr>
            <a:spLocks noGrp="1"/>
          </p:cNvSpPr>
          <p:nvPr>
            <p:ph type="pic" sz="quarter" idx="10" hasCustomPrompt="1"/>
          </p:nvPr>
        </p:nvSpPr>
        <p:spPr>
          <a:xfrm>
            <a:off x="1903413" y="1747838"/>
            <a:ext cx="4375150" cy="4043362"/>
          </a:xfrm>
        </p:spPr>
        <p:txBody>
          <a:bodyPr>
            <a:normAutofit/>
          </a:bodyPr>
          <a:lstStyle>
            <a:lvl1pPr marL="0" indent="0" algn="ctr">
              <a:buFontTx/>
              <a:buNone/>
              <a:defRPr sz="4000"/>
            </a:lvl1pPr>
          </a:lstStyle>
          <a:p>
            <a:r>
              <a:rPr lang="en-US" dirty="0"/>
              <a:t>picture</a:t>
            </a:r>
            <a:endParaRPr lang="ru-RU" dirty="0"/>
          </a:p>
        </p:txBody>
      </p:sp>
      <p:sp>
        <p:nvSpPr>
          <p:cNvPr id="19" name="Рисунок 2">
            <a:extLst>
              <a:ext uri="{FF2B5EF4-FFF2-40B4-BE49-F238E27FC236}">
                <a16:creationId xmlns:a16="http://schemas.microsoft.com/office/drawing/2014/main" xmlns="" id="{588603D9-9B1E-4C80-B3C6-40ED07393AF5}"/>
              </a:ext>
            </a:extLst>
          </p:cNvPr>
          <p:cNvSpPr>
            <a:spLocks noGrp="1"/>
          </p:cNvSpPr>
          <p:nvPr>
            <p:ph type="pic" sz="quarter" idx="11" hasCustomPrompt="1"/>
          </p:nvPr>
        </p:nvSpPr>
        <p:spPr>
          <a:xfrm>
            <a:off x="6871653" y="1747838"/>
            <a:ext cx="4375150" cy="4043362"/>
          </a:xfrm>
        </p:spPr>
        <p:txBody>
          <a:bodyPr>
            <a:normAutofit/>
          </a:bodyPr>
          <a:lstStyle>
            <a:lvl1pPr marL="0" indent="0" algn="ctr">
              <a:buFontTx/>
              <a:buNone/>
              <a:defRPr sz="4000"/>
            </a:lvl1pPr>
          </a:lstStyle>
          <a:p>
            <a:r>
              <a:rPr lang="en-US" dirty="0"/>
              <a:t>picture</a:t>
            </a:r>
            <a:endParaRPr lang="ru-RU" dirty="0"/>
          </a:p>
        </p:txBody>
      </p:sp>
      <p:sp>
        <p:nvSpPr>
          <p:cNvPr id="20" name="Рисунок 2">
            <a:extLst>
              <a:ext uri="{FF2B5EF4-FFF2-40B4-BE49-F238E27FC236}">
                <a16:creationId xmlns:a16="http://schemas.microsoft.com/office/drawing/2014/main" xmlns="" id="{DD810292-7BC5-4078-89E5-E357CCAE5DAB}"/>
              </a:ext>
            </a:extLst>
          </p:cNvPr>
          <p:cNvSpPr>
            <a:spLocks noGrp="1"/>
          </p:cNvSpPr>
          <p:nvPr>
            <p:ph type="pic" sz="quarter" idx="12" hasCustomPrompt="1"/>
          </p:nvPr>
        </p:nvSpPr>
        <p:spPr>
          <a:xfrm>
            <a:off x="1903666" y="6197110"/>
            <a:ext cx="4375150" cy="4043362"/>
          </a:xfrm>
        </p:spPr>
        <p:txBody>
          <a:bodyPr>
            <a:normAutofit/>
          </a:bodyPr>
          <a:lstStyle>
            <a:lvl1pPr marL="0" indent="0" algn="ctr">
              <a:buFontTx/>
              <a:buNone/>
              <a:defRPr sz="4000"/>
            </a:lvl1pPr>
          </a:lstStyle>
          <a:p>
            <a:r>
              <a:rPr lang="en-US" dirty="0"/>
              <a:t>picture</a:t>
            </a:r>
            <a:endParaRPr lang="ru-RU" dirty="0"/>
          </a:p>
        </p:txBody>
      </p:sp>
      <p:sp>
        <p:nvSpPr>
          <p:cNvPr id="21" name="Рисунок 2">
            <a:extLst>
              <a:ext uri="{FF2B5EF4-FFF2-40B4-BE49-F238E27FC236}">
                <a16:creationId xmlns:a16="http://schemas.microsoft.com/office/drawing/2014/main" xmlns="" id="{C02A94AE-714C-44D4-BF15-23AC154AA0CB}"/>
              </a:ext>
            </a:extLst>
          </p:cNvPr>
          <p:cNvSpPr>
            <a:spLocks noGrp="1"/>
          </p:cNvSpPr>
          <p:nvPr>
            <p:ph type="pic" sz="quarter" idx="13" hasCustomPrompt="1"/>
          </p:nvPr>
        </p:nvSpPr>
        <p:spPr>
          <a:xfrm>
            <a:off x="6871653" y="6214270"/>
            <a:ext cx="4375150" cy="4043362"/>
          </a:xfrm>
        </p:spPr>
        <p:txBody>
          <a:bodyPr>
            <a:normAutofit/>
          </a:bodyPr>
          <a:lstStyle>
            <a:lvl1pPr marL="0" indent="0" algn="ctr">
              <a:buFontTx/>
              <a:buNone/>
              <a:defRPr sz="4000"/>
            </a:lvl1pPr>
          </a:lstStyle>
          <a:p>
            <a:r>
              <a:rPr lang="en-US" dirty="0"/>
              <a:t>picture</a:t>
            </a:r>
            <a:endParaRPr lang="ru-RU" dirty="0"/>
          </a:p>
        </p:txBody>
      </p:sp>
    </p:spTree>
    <p:extLst>
      <p:ext uri="{BB962C8B-B14F-4D97-AF65-F5344CB8AC3E}">
        <p14:creationId xmlns:p14="http://schemas.microsoft.com/office/powerpoint/2010/main" val="239956585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5" name="Title Text"/>
          <p:cNvSpPr txBox="1">
            <a:spLocks noGrp="1"/>
          </p:cNvSpPr>
          <p:nvPr>
            <p:ph type="title"/>
          </p:nvPr>
        </p:nvSpPr>
        <p:spPr>
          <a:prstGeom prst="rect">
            <a:avLst/>
          </a:prstGeom>
        </p:spPr>
        <p:txBody>
          <a:bodyPr/>
          <a:lstStyle/>
          <a:p>
            <a:r>
              <a:t>Title Text</a:t>
            </a:r>
          </a:p>
        </p:txBody>
      </p:sp>
      <p:sp>
        <p:nvSpPr>
          <p:cNvPr id="26"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34" name="Title Text"/>
          <p:cNvSpPr txBox="1">
            <a:spLocks noGrp="1"/>
          </p:cNvSpPr>
          <p:nvPr>
            <p:ph type="title"/>
          </p:nvPr>
        </p:nvSpPr>
        <p:spPr>
          <a:xfrm>
            <a:off x="1663700" y="3419476"/>
            <a:ext cx="21031200" cy="5705474"/>
          </a:xfrm>
          <a:prstGeom prst="rect">
            <a:avLst/>
          </a:prstGeom>
        </p:spPr>
        <p:txBody>
          <a:bodyPr anchor="b"/>
          <a:lstStyle>
            <a:lvl1pPr>
              <a:defRPr sz="12000"/>
            </a:lvl1pPr>
          </a:lstStyle>
          <a:p>
            <a:r>
              <a:t>Title Text</a:t>
            </a:r>
          </a:p>
        </p:txBody>
      </p:sp>
      <p:sp>
        <p:nvSpPr>
          <p:cNvPr id="35" name="Body Level One…"/>
          <p:cNvSpPr txBox="1">
            <a:spLocks noGrp="1"/>
          </p:cNvSpPr>
          <p:nvPr>
            <p:ph type="body" sz="quarter" idx="1"/>
          </p:nvPr>
        </p:nvSpPr>
        <p:spPr>
          <a:xfrm>
            <a:off x="1663700" y="9178925"/>
            <a:ext cx="21031200" cy="3000375"/>
          </a:xfrm>
          <a:prstGeom prst="rect">
            <a:avLst/>
          </a:prstGeom>
        </p:spPr>
        <p:txBody>
          <a:bodyPr/>
          <a:lstStyle>
            <a:lvl1pPr marL="0" indent="0">
              <a:buSzTx/>
              <a:buFontTx/>
              <a:buNone/>
              <a:defRPr sz="4800">
                <a:solidFill>
                  <a:srgbClr val="888888"/>
                </a:solidFill>
              </a:defRPr>
            </a:lvl1pPr>
            <a:lvl2pPr marL="0" indent="457200">
              <a:buSzTx/>
              <a:buFontTx/>
              <a:buNone/>
              <a:defRPr sz="4800">
                <a:solidFill>
                  <a:srgbClr val="888888"/>
                </a:solidFill>
              </a:defRPr>
            </a:lvl2pPr>
            <a:lvl3pPr marL="0" indent="914400">
              <a:buSzTx/>
              <a:buFontTx/>
              <a:buNone/>
              <a:defRPr sz="4800">
                <a:solidFill>
                  <a:srgbClr val="888888"/>
                </a:solidFill>
              </a:defRPr>
            </a:lvl3pPr>
            <a:lvl4pPr marL="0" indent="1371600">
              <a:buSzTx/>
              <a:buFontTx/>
              <a:buNone/>
              <a:defRPr sz="4800">
                <a:solidFill>
                  <a:srgbClr val="888888"/>
                </a:solidFill>
              </a:defRPr>
            </a:lvl4pPr>
            <a:lvl5pPr marL="0" indent="1828800">
              <a:buSzTx/>
              <a:buFontTx/>
              <a:buNone/>
              <a:defRPr sz="48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43" name="Title Text"/>
          <p:cNvSpPr txBox="1">
            <a:spLocks noGrp="1"/>
          </p:cNvSpPr>
          <p:nvPr>
            <p:ph type="title"/>
          </p:nvPr>
        </p:nvSpPr>
        <p:spPr>
          <a:prstGeom prst="rect">
            <a:avLst/>
          </a:prstGeom>
        </p:spPr>
        <p:txBody>
          <a:bodyPr/>
          <a:lstStyle/>
          <a:p>
            <a:r>
              <a:t>Title Text</a:t>
            </a:r>
          </a:p>
        </p:txBody>
      </p:sp>
      <p:sp>
        <p:nvSpPr>
          <p:cNvPr id="44" name="Body Level One…"/>
          <p:cNvSpPr txBox="1">
            <a:spLocks noGrp="1"/>
          </p:cNvSpPr>
          <p:nvPr>
            <p:ph type="body" sz="half" idx="1"/>
          </p:nvPr>
        </p:nvSpPr>
        <p:spPr>
          <a:xfrm>
            <a:off x="1676400" y="3651250"/>
            <a:ext cx="10363200" cy="8702676"/>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2" name="Title Text"/>
          <p:cNvSpPr txBox="1">
            <a:spLocks noGrp="1"/>
          </p:cNvSpPr>
          <p:nvPr>
            <p:ph type="title"/>
          </p:nvPr>
        </p:nvSpPr>
        <p:spPr>
          <a:xfrm>
            <a:off x="1679575" y="730250"/>
            <a:ext cx="21031201" cy="2651126"/>
          </a:xfrm>
          <a:prstGeom prst="rect">
            <a:avLst/>
          </a:prstGeom>
        </p:spPr>
        <p:txBody>
          <a:bodyPr/>
          <a:lstStyle/>
          <a:p>
            <a:r>
              <a:t>Title Text</a:t>
            </a:r>
          </a:p>
        </p:txBody>
      </p:sp>
      <p:sp>
        <p:nvSpPr>
          <p:cNvPr id="53" name="Body Level One…"/>
          <p:cNvSpPr txBox="1">
            <a:spLocks noGrp="1"/>
          </p:cNvSpPr>
          <p:nvPr>
            <p:ph type="body" sz="quarter" idx="1"/>
          </p:nvPr>
        </p:nvSpPr>
        <p:spPr>
          <a:xfrm>
            <a:off x="1679575" y="3362326"/>
            <a:ext cx="10315576" cy="1647825"/>
          </a:xfrm>
          <a:prstGeom prst="rect">
            <a:avLst/>
          </a:prstGeom>
        </p:spPr>
        <p:txBody>
          <a:bodyPr anchor="b"/>
          <a:lstStyle>
            <a:lvl1pPr marL="0" indent="0">
              <a:buSzTx/>
              <a:buFontTx/>
              <a:buNone/>
              <a:defRPr sz="4800" b="1"/>
            </a:lvl1pPr>
            <a:lvl2pPr marL="0" indent="457200">
              <a:buSzTx/>
              <a:buFontTx/>
              <a:buNone/>
              <a:defRPr sz="4800" b="1"/>
            </a:lvl2pPr>
            <a:lvl3pPr marL="0" indent="914400">
              <a:buSzTx/>
              <a:buFontTx/>
              <a:buNone/>
              <a:defRPr sz="4800" b="1"/>
            </a:lvl3pPr>
            <a:lvl4pPr marL="0" indent="1371600">
              <a:buSzTx/>
              <a:buFontTx/>
              <a:buNone/>
              <a:defRPr sz="4800" b="1"/>
            </a:lvl4pPr>
            <a:lvl5pPr marL="0" indent="1828800">
              <a:buSzTx/>
              <a:buFontTx/>
              <a:buNone/>
              <a:defRPr sz="4800" b="1"/>
            </a:lvl5pPr>
          </a:lstStyle>
          <a:p>
            <a:r>
              <a:t>Body Level One</a:t>
            </a:r>
          </a:p>
          <a:p>
            <a:pPr lvl="1"/>
            <a:r>
              <a:t>Body Level Two</a:t>
            </a:r>
          </a:p>
          <a:p>
            <a:pPr lvl="2"/>
            <a:r>
              <a:t>Body Level Three</a:t>
            </a:r>
          </a:p>
          <a:p>
            <a:pPr lvl="3"/>
            <a:r>
              <a:t>Body Level Four</a:t>
            </a:r>
          </a:p>
          <a:p>
            <a:pPr lvl="4"/>
            <a:r>
              <a:t>Body Level Five</a:t>
            </a:r>
          </a:p>
        </p:txBody>
      </p:sp>
      <p:sp>
        <p:nvSpPr>
          <p:cNvPr id="54" name="Text Placeholder 4"/>
          <p:cNvSpPr>
            <a:spLocks noGrp="1"/>
          </p:cNvSpPr>
          <p:nvPr>
            <p:ph type="body" sz="quarter" idx="21"/>
          </p:nvPr>
        </p:nvSpPr>
        <p:spPr>
          <a:xfrm>
            <a:off x="12344400" y="3362326"/>
            <a:ext cx="10366376" cy="1647825"/>
          </a:xfrm>
          <a:prstGeom prst="rect">
            <a:avLst/>
          </a:prstGeom>
          <a:ln w="12700"/>
        </p:spPr>
        <p:txBody>
          <a:bodyPr anchor="b"/>
          <a:lstStyle/>
          <a:p>
            <a:pPr marL="0" indent="0">
              <a:buSzTx/>
              <a:buFontTx/>
              <a:buNone/>
              <a:defRPr sz="4800" b="1"/>
            </a:pPr>
            <a:endParaRPr/>
          </a:p>
        </p:txBody>
      </p:sp>
      <p:sp>
        <p:nvSpPr>
          <p:cNvPr id="5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2" name="Title Text"/>
          <p:cNvSpPr txBox="1">
            <a:spLocks noGrp="1"/>
          </p:cNvSpPr>
          <p:nvPr>
            <p:ph type="title"/>
          </p:nvPr>
        </p:nvSpPr>
        <p:spPr>
          <a:prstGeom prst="rect">
            <a:avLst/>
          </a:prstGeom>
        </p:spPr>
        <p:txBody>
          <a:bodyPr/>
          <a:lstStyle/>
          <a:p>
            <a:r>
              <a:t>Title Text</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7" name="Title Text"/>
          <p:cNvSpPr txBox="1">
            <a:spLocks noGrp="1"/>
          </p:cNvSpPr>
          <p:nvPr>
            <p:ph type="title"/>
          </p:nvPr>
        </p:nvSpPr>
        <p:spPr>
          <a:xfrm>
            <a:off x="1679575" y="914400"/>
            <a:ext cx="7864476" cy="3200400"/>
          </a:xfrm>
          <a:prstGeom prst="rect">
            <a:avLst/>
          </a:prstGeom>
        </p:spPr>
        <p:txBody>
          <a:bodyPr anchor="b"/>
          <a:lstStyle>
            <a:lvl1pPr>
              <a:defRPr sz="6400"/>
            </a:lvl1pPr>
          </a:lstStyle>
          <a:p>
            <a:r>
              <a:t>Title Text</a:t>
            </a:r>
          </a:p>
        </p:txBody>
      </p:sp>
      <p:sp>
        <p:nvSpPr>
          <p:cNvPr id="78" name="Body Level One…"/>
          <p:cNvSpPr txBox="1">
            <a:spLocks noGrp="1"/>
          </p:cNvSpPr>
          <p:nvPr>
            <p:ph type="body" sz="half" idx="1"/>
          </p:nvPr>
        </p:nvSpPr>
        <p:spPr>
          <a:xfrm>
            <a:off x="10366375" y="1974850"/>
            <a:ext cx="12344401" cy="9747250"/>
          </a:xfrm>
          <a:prstGeom prst="rect">
            <a:avLst/>
          </a:prstGeom>
        </p:spPr>
        <p:txBody>
          <a:bodyPr/>
          <a:lstStyle>
            <a:lvl1pPr>
              <a:defRPr sz="6400"/>
            </a:lvl1pPr>
            <a:lvl2pPr marL="979714" indent="-522514">
              <a:defRPr sz="6400"/>
            </a:lvl2pPr>
            <a:lvl3pPr marL="1524000" indent="-609600">
              <a:defRPr sz="6400"/>
            </a:lvl3pPr>
            <a:lvl4pPr marL="2103120" indent="-731520">
              <a:defRPr sz="6400"/>
            </a:lvl4pPr>
            <a:lvl5pPr marL="2560320" indent="-731520">
              <a:defRPr sz="6400"/>
            </a:lvl5pPr>
          </a:lstStyle>
          <a:p>
            <a:r>
              <a:t>Body Level One</a:t>
            </a:r>
          </a:p>
          <a:p>
            <a:pPr lvl="1"/>
            <a:r>
              <a:t>Body Level Two</a:t>
            </a:r>
          </a:p>
          <a:p>
            <a:pPr lvl="2"/>
            <a:r>
              <a:t>Body Level Three</a:t>
            </a:r>
          </a:p>
          <a:p>
            <a:pPr lvl="3"/>
            <a:r>
              <a:t>Body Level Four</a:t>
            </a:r>
          </a:p>
          <a:p>
            <a:pPr lvl="4"/>
            <a:r>
              <a:t>Body Level Five</a:t>
            </a:r>
          </a:p>
        </p:txBody>
      </p:sp>
      <p:sp>
        <p:nvSpPr>
          <p:cNvPr id="79" name="Text Placeholder 3"/>
          <p:cNvSpPr>
            <a:spLocks noGrp="1"/>
          </p:cNvSpPr>
          <p:nvPr>
            <p:ph type="body" sz="quarter" idx="21"/>
          </p:nvPr>
        </p:nvSpPr>
        <p:spPr>
          <a:xfrm>
            <a:off x="1679575" y="4114800"/>
            <a:ext cx="7864475" cy="7623176"/>
          </a:xfrm>
          <a:prstGeom prst="rect">
            <a:avLst/>
          </a:prstGeom>
          <a:ln w="12700"/>
        </p:spPr>
        <p:txBody>
          <a:bodyPr/>
          <a:lstStyle/>
          <a:p>
            <a:pPr marL="0" indent="0">
              <a:buSzTx/>
              <a:buFontTx/>
              <a:buNone/>
              <a:defRPr sz="3200"/>
            </a:pPr>
            <a:endParaRPr/>
          </a:p>
        </p:txBody>
      </p:sp>
      <p:sp>
        <p:nvSpPr>
          <p:cNvPr id="8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676400" y="730250"/>
            <a:ext cx="21031200" cy="265112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chor="ctr">
            <a:normAutofit/>
          </a:bodyPr>
          <a:lstStyle/>
          <a:p>
            <a:r>
              <a:t>Title Text</a:t>
            </a:r>
          </a:p>
        </p:txBody>
      </p:sp>
      <p:sp>
        <p:nvSpPr>
          <p:cNvPr id="3" name="Body Level One…"/>
          <p:cNvSpPr txBox="1">
            <a:spLocks noGrp="1"/>
          </p:cNvSpPr>
          <p:nvPr>
            <p:ph type="body" idx="1"/>
          </p:nvPr>
        </p:nvSpPr>
        <p:spPr>
          <a:xfrm>
            <a:off x="1676400" y="3651250"/>
            <a:ext cx="21031200" cy="870267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22203052" y="12835870"/>
            <a:ext cx="504548" cy="483910"/>
          </a:xfrm>
          <a:prstGeom prst="rect">
            <a:avLst/>
          </a:prstGeom>
          <a:ln w="25400">
            <a:miter lim="400000"/>
          </a:ln>
        </p:spPr>
        <p:txBody>
          <a:bodyPr wrap="none" tIns="91439" bIns="91439" anchor="ctr">
            <a:spAutoFit/>
          </a:bodyPr>
          <a:lstStyle>
            <a:lvl1pPr algn="r">
              <a:defRPr sz="24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spd="med"/>
  <p:txStyles>
    <p:titleStyle>
      <a:lvl1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1pPr>
      <a:lvl2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2pPr>
      <a:lvl3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3pPr>
      <a:lvl4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4pPr>
      <a:lvl5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5pPr>
      <a:lvl6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6pPr>
      <a:lvl7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7pPr>
      <a:lvl8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8pPr>
      <a:lvl9pPr marL="0" marR="0" indent="0" algn="l" defTabSz="1828800" rtl="0" latinLnBrk="0">
        <a:lnSpc>
          <a:spcPct val="90000"/>
        </a:lnSpc>
        <a:spcBef>
          <a:spcPts val="0"/>
        </a:spcBef>
        <a:spcAft>
          <a:spcPts val="0"/>
        </a:spcAft>
        <a:buClrTx/>
        <a:buSzTx/>
        <a:buFontTx/>
        <a:buNone/>
        <a:tabLst/>
        <a:defRPr sz="8800" b="0" i="0" u="none" strike="noStrike" cap="none" spc="0" baseline="0">
          <a:solidFill>
            <a:srgbClr val="000000"/>
          </a:solidFill>
          <a:uFillTx/>
          <a:latin typeface="Calibri Light"/>
          <a:ea typeface="Calibri Light"/>
          <a:cs typeface="Calibri Light"/>
          <a:sym typeface="Calibri Light"/>
        </a:defRPr>
      </a:lvl9pPr>
    </p:titleStyle>
    <p:bodyStyle>
      <a:lvl1pPr marL="457200" marR="0" indent="-457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1pPr>
      <a:lvl2pPr marL="990600" marR="0" indent="-5334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2pPr>
      <a:lvl3pPr marL="1554479" marR="0" indent="-640079"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3pPr>
      <a:lvl4pPr marL="2082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4pPr>
      <a:lvl5pPr marL="25400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5pPr>
      <a:lvl6pPr marL="29972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6pPr>
      <a:lvl7pPr marL="34544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7pPr>
      <a:lvl8pPr marL="39116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8pPr>
      <a:lvl9pPr marL="4368800" marR="0" indent="-711200" algn="l" defTabSz="1828800" rtl="0" latinLnBrk="0">
        <a:lnSpc>
          <a:spcPct val="90000"/>
        </a:lnSpc>
        <a:spcBef>
          <a:spcPts val="2000"/>
        </a:spcBef>
        <a:spcAft>
          <a:spcPts val="0"/>
        </a:spcAft>
        <a:buClrTx/>
        <a:buSzPct val="100000"/>
        <a:buFont typeface="Arial"/>
        <a:buChar char="•"/>
        <a:tabLst/>
        <a:defRPr sz="5600" b="0" i="0" u="none" strike="noStrike" cap="none" spc="0" baseline="0">
          <a:solidFill>
            <a:srgbClr val="000000"/>
          </a:solidFill>
          <a:uFillTx/>
          <a:latin typeface="+mj-lt"/>
          <a:ea typeface="+mj-ea"/>
          <a:cs typeface="+mj-cs"/>
          <a:sym typeface="Calibri"/>
        </a:defRPr>
      </a:lvl9pPr>
    </p:bodyStyle>
    <p:otherStyle>
      <a:lvl1pPr marL="0" marR="0" indent="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1pPr>
      <a:lvl2pPr marL="0" marR="0" indent="457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2pPr>
      <a:lvl3pPr marL="0" marR="0" indent="914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3pPr>
      <a:lvl4pPr marL="0" marR="0" indent="1371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4pPr>
      <a:lvl5pPr marL="0" marR="0" indent="18288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5pPr>
      <a:lvl6pPr marL="0" marR="0" indent="22860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6pPr>
      <a:lvl7pPr marL="0" marR="0" indent="27432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7pPr>
      <a:lvl8pPr marL="0" marR="0" indent="32004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8pPr>
      <a:lvl9pPr marL="0" marR="0" indent="3657600" algn="r" defTabSz="1828800" rtl="0" latinLnBrk="0">
        <a:lnSpc>
          <a:spcPct val="100000"/>
        </a:lnSpc>
        <a:spcBef>
          <a:spcPts val="0"/>
        </a:spcBef>
        <a:spcAft>
          <a:spcPts val="0"/>
        </a:spcAft>
        <a:buClrTx/>
        <a:buSzTx/>
        <a:buFontTx/>
        <a:buNone/>
        <a:tabLst/>
        <a:defRPr sz="24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mailto:duminfo@gmail.com" TargetMode="External"/><Relationship Id="rId2" Type="http://schemas.openxmlformats.org/officeDocument/2006/relationships/hyperlink" Target="mailto:ilyasova@dumspb.ru" TargetMode="Externa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p:cNvSpPr/>
          <p:nvPr/>
        </p:nvSpPr>
        <p:spPr>
          <a:xfrm>
            <a:off x="2353927" y="1719929"/>
            <a:ext cx="18763458" cy="7945438"/>
          </a:xfrm>
          <a:custGeom>
            <a:avLst/>
            <a:gdLst/>
            <a:ahLst/>
            <a:cxnLst>
              <a:cxn ang="0">
                <a:pos x="wd2" y="hd2"/>
              </a:cxn>
              <a:cxn ang="5400000">
                <a:pos x="wd2" y="hd2"/>
              </a:cxn>
              <a:cxn ang="10800000">
                <a:pos x="wd2" y="hd2"/>
              </a:cxn>
              <a:cxn ang="16200000">
                <a:pos x="wd2" y="hd2"/>
              </a:cxn>
            </a:cxnLst>
            <a:rect l="0" t="0" r="r" b="b"/>
            <a:pathLst>
              <a:path w="21600" h="21600" extrusionOk="0">
                <a:moveTo>
                  <a:pt x="1697" y="0"/>
                </a:moveTo>
                <a:cubicBezTo>
                  <a:pt x="1495" y="0"/>
                  <a:pt x="1373" y="0"/>
                  <a:pt x="1292" y="80"/>
                </a:cubicBezTo>
                <a:cubicBezTo>
                  <a:pt x="1176" y="180"/>
                  <a:pt x="1084" y="398"/>
                  <a:pt x="1042" y="673"/>
                </a:cubicBezTo>
                <a:cubicBezTo>
                  <a:pt x="1008" y="864"/>
                  <a:pt x="1008" y="1150"/>
                  <a:pt x="1008" y="1628"/>
                </a:cubicBezTo>
                <a:lnTo>
                  <a:pt x="1008" y="2596"/>
                </a:lnTo>
                <a:cubicBezTo>
                  <a:pt x="935" y="2635"/>
                  <a:pt x="860" y="2658"/>
                  <a:pt x="784" y="2660"/>
                </a:cubicBezTo>
                <a:cubicBezTo>
                  <a:pt x="489" y="2667"/>
                  <a:pt x="207" y="2392"/>
                  <a:pt x="0" y="1898"/>
                </a:cubicBezTo>
                <a:cubicBezTo>
                  <a:pt x="52" y="2714"/>
                  <a:pt x="201" y="3478"/>
                  <a:pt x="430" y="4101"/>
                </a:cubicBezTo>
                <a:cubicBezTo>
                  <a:pt x="592" y="4540"/>
                  <a:pt x="789" y="4896"/>
                  <a:pt x="1008" y="5150"/>
                </a:cubicBezTo>
                <a:lnTo>
                  <a:pt x="1008" y="19972"/>
                </a:lnTo>
                <a:cubicBezTo>
                  <a:pt x="1008" y="20450"/>
                  <a:pt x="1008" y="20736"/>
                  <a:pt x="1042" y="20927"/>
                </a:cubicBezTo>
                <a:cubicBezTo>
                  <a:pt x="1084" y="21202"/>
                  <a:pt x="1176" y="21420"/>
                  <a:pt x="1292" y="21520"/>
                </a:cubicBezTo>
                <a:cubicBezTo>
                  <a:pt x="1373" y="21600"/>
                  <a:pt x="1495" y="21600"/>
                  <a:pt x="1697" y="21600"/>
                </a:cubicBezTo>
                <a:lnTo>
                  <a:pt x="20911" y="21600"/>
                </a:lnTo>
                <a:cubicBezTo>
                  <a:pt x="21113" y="21600"/>
                  <a:pt x="21234" y="21600"/>
                  <a:pt x="21315" y="21520"/>
                </a:cubicBezTo>
                <a:cubicBezTo>
                  <a:pt x="21432" y="21420"/>
                  <a:pt x="21524" y="21202"/>
                  <a:pt x="21566" y="20927"/>
                </a:cubicBezTo>
                <a:cubicBezTo>
                  <a:pt x="21600" y="20736"/>
                  <a:pt x="21600" y="20450"/>
                  <a:pt x="21600" y="19972"/>
                </a:cubicBezTo>
                <a:lnTo>
                  <a:pt x="21600" y="1628"/>
                </a:lnTo>
                <a:cubicBezTo>
                  <a:pt x="21600" y="1150"/>
                  <a:pt x="21600" y="864"/>
                  <a:pt x="21566" y="673"/>
                </a:cubicBezTo>
                <a:cubicBezTo>
                  <a:pt x="21524" y="398"/>
                  <a:pt x="21432" y="180"/>
                  <a:pt x="21315" y="80"/>
                </a:cubicBezTo>
                <a:cubicBezTo>
                  <a:pt x="21234" y="0"/>
                  <a:pt x="21113" y="0"/>
                  <a:pt x="20911" y="0"/>
                </a:cubicBezTo>
                <a:lnTo>
                  <a:pt x="1697" y="0"/>
                </a:ln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sp>
        <p:nvSpPr>
          <p:cNvPr id="147" name="Circle"/>
          <p:cNvSpPr/>
          <p:nvPr/>
        </p:nvSpPr>
        <p:spPr>
          <a:xfrm>
            <a:off x="20012981" y="1602731"/>
            <a:ext cx="2208809" cy="2208809"/>
          </a:xfrm>
          <a:prstGeom prst="ellipse">
            <a:avLst/>
          </a:prstGeom>
          <a:solidFill>
            <a:schemeClr val="tx2"/>
          </a:solidFill>
          <a:ln w="25400">
            <a:miter lim="400000"/>
          </a:ln>
          <a:effectLst>
            <a:outerShdw blurRad="381000" dist="381000" dir="5400000" rotWithShape="0">
              <a:srgbClr val="000000">
                <a:alpha val="5000"/>
              </a:srgbClr>
            </a:outerShdw>
          </a:effectLst>
        </p:spPr>
        <p:txBody>
          <a:bodyPr tIns="91439" bIns="91439" anchor="ctr"/>
          <a:lstStyle/>
          <a:p>
            <a:endParaRPr/>
          </a:p>
        </p:txBody>
      </p:sp>
      <p:sp>
        <p:nvSpPr>
          <p:cNvPr id="148"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a:t>
            </a:fld>
            <a:endParaRPr/>
          </a:p>
        </p:txBody>
      </p:sp>
      <p:sp>
        <p:nvSpPr>
          <p:cNvPr id="149" name="Quotation"/>
          <p:cNvSpPr txBox="1"/>
          <p:nvPr/>
        </p:nvSpPr>
        <p:spPr>
          <a:xfrm>
            <a:off x="5126424" y="3559284"/>
            <a:ext cx="13930214" cy="529375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FFFFFF"/>
                </a:solidFill>
                <a:latin typeface="OpenSans-Semibold"/>
                <a:ea typeface="OpenSans-Semibold"/>
                <a:cs typeface="OpenSans-Semibold"/>
                <a:sym typeface="OpenSans-Semibold"/>
              </a:defRPr>
            </a:lvl1pPr>
          </a:lstStyle>
          <a:p>
            <a:r>
              <a:rPr lang="ru-RU"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Актуальные аспекты разработки общеразвивающих программ в дополнительном образовании в соответствии с новой нормативной базой </a:t>
            </a:r>
          </a:p>
          <a:p>
            <a:endParaRPr lang="ru-RU"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pPr algn="r"/>
            <a:r>
              <a:rPr lang="ru-RU" sz="32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Ильясова А.К. методист методический отдел ГБНОУ ДУМ СПб</a:t>
            </a:r>
            <a:endParaRPr sz="32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5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5038655" y="6057628"/>
            <a:ext cx="14105752"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i="1">
                <a:solidFill>
                  <a:srgbClr val="FFFFFF"/>
                </a:solidFill>
                <a:latin typeface="Open Sans Regular"/>
                <a:ea typeface="Open Sans Regular"/>
                <a:cs typeface="Open Sans Regular"/>
                <a:sym typeface="Open Sans Regular"/>
              </a:defRPr>
            </a:lvl1pPr>
          </a:lstStyle>
          <a:p>
            <a:endParaRPr dirty="0"/>
          </a:p>
        </p:txBody>
      </p:sp>
      <p:sp>
        <p:nvSpPr>
          <p:cNvPr id="151" name="Graphic 32"/>
          <p:cNvSpPr/>
          <p:nvPr/>
        </p:nvSpPr>
        <p:spPr>
          <a:xfrm>
            <a:off x="20549457" y="2329707"/>
            <a:ext cx="1135857" cy="754857"/>
          </a:xfrm>
          <a:custGeom>
            <a:avLst/>
            <a:gdLst/>
            <a:ahLst/>
            <a:cxnLst>
              <a:cxn ang="0">
                <a:pos x="wd2" y="hd2"/>
              </a:cxn>
              <a:cxn ang="5400000">
                <a:pos x="wd2" y="hd2"/>
              </a:cxn>
              <a:cxn ang="10800000">
                <a:pos x="wd2" y="hd2"/>
              </a:cxn>
              <a:cxn ang="16200000">
                <a:pos x="wd2" y="hd2"/>
              </a:cxn>
            </a:cxnLst>
            <a:rect l="0" t="0" r="r" b="b"/>
            <a:pathLst>
              <a:path w="21600" h="21600" extrusionOk="0">
                <a:moveTo>
                  <a:pt x="12626" y="0"/>
                </a:moveTo>
                <a:cubicBezTo>
                  <a:pt x="11844" y="0"/>
                  <a:pt x="11208" y="946"/>
                  <a:pt x="11208" y="2124"/>
                </a:cubicBezTo>
                <a:lnTo>
                  <a:pt x="11208" y="4974"/>
                </a:lnTo>
                <a:cubicBezTo>
                  <a:pt x="11208" y="6152"/>
                  <a:pt x="11844" y="7109"/>
                  <a:pt x="12626" y="7109"/>
                </a:cubicBezTo>
                <a:lnTo>
                  <a:pt x="14008" y="7109"/>
                </a:lnTo>
                <a:cubicBezTo>
                  <a:pt x="13878" y="8398"/>
                  <a:pt x="13409" y="9546"/>
                  <a:pt x="12702" y="10300"/>
                </a:cubicBezTo>
                <a:cubicBezTo>
                  <a:pt x="12514" y="10525"/>
                  <a:pt x="12465" y="10929"/>
                  <a:pt x="12596" y="11232"/>
                </a:cubicBezTo>
                <a:lnTo>
                  <a:pt x="13109" y="12435"/>
                </a:lnTo>
                <a:cubicBezTo>
                  <a:pt x="13253" y="12769"/>
                  <a:pt x="13544" y="12867"/>
                  <a:pt x="13766" y="12651"/>
                </a:cubicBezTo>
                <a:cubicBezTo>
                  <a:pt x="13776" y="12641"/>
                  <a:pt x="13786" y="12628"/>
                  <a:pt x="13796" y="12617"/>
                </a:cubicBezTo>
                <a:cubicBezTo>
                  <a:pt x="15135" y="11183"/>
                  <a:pt x="15931" y="8866"/>
                  <a:pt x="15932" y="6394"/>
                </a:cubicBezTo>
                <a:lnTo>
                  <a:pt x="15932" y="2124"/>
                </a:lnTo>
                <a:cubicBezTo>
                  <a:pt x="15932" y="946"/>
                  <a:pt x="15296" y="0"/>
                  <a:pt x="14513" y="0"/>
                </a:cubicBezTo>
                <a:lnTo>
                  <a:pt x="12626" y="0"/>
                </a:lnTo>
                <a:close/>
                <a:moveTo>
                  <a:pt x="18294" y="0"/>
                </a:moveTo>
                <a:cubicBezTo>
                  <a:pt x="17512" y="0"/>
                  <a:pt x="16875" y="946"/>
                  <a:pt x="16875" y="2124"/>
                </a:cubicBezTo>
                <a:lnTo>
                  <a:pt x="16875" y="4974"/>
                </a:lnTo>
                <a:cubicBezTo>
                  <a:pt x="16875" y="6152"/>
                  <a:pt x="17512" y="7109"/>
                  <a:pt x="18294" y="7109"/>
                </a:cubicBezTo>
                <a:lnTo>
                  <a:pt x="19675" y="7109"/>
                </a:lnTo>
                <a:cubicBezTo>
                  <a:pt x="19546" y="8399"/>
                  <a:pt x="19077" y="9557"/>
                  <a:pt x="18370" y="10312"/>
                </a:cubicBezTo>
                <a:cubicBezTo>
                  <a:pt x="18182" y="10536"/>
                  <a:pt x="18140" y="10929"/>
                  <a:pt x="18272" y="11232"/>
                </a:cubicBezTo>
                <a:lnTo>
                  <a:pt x="18777" y="12435"/>
                </a:lnTo>
                <a:cubicBezTo>
                  <a:pt x="18784" y="12451"/>
                  <a:pt x="18793" y="12466"/>
                  <a:pt x="18800" y="12481"/>
                </a:cubicBezTo>
                <a:cubicBezTo>
                  <a:pt x="18960" y="12797"/>
                  <a:pt x="19254" y="12858"/>
                  <a:pt x="19464" y="12617"/>
                </a:cubicBezTo>
                <a:cubicBezTo>
                  <a:pt x="20803" y="11183"/>
                  <a:pt x="21599" y="8866"/>
                  <a:pt x="21600" y="6394"/>
                </a:cubicBezTo>
                <a:lnTo>
                  <a:pt x="21600" y="2124"/>
                </a:lnTo>
                <a:cubicBezTo>
                  <a:pt x="21600" y="946"/>
                  <a:pt x="20971" y="0"/>
                  <a:pt x="20189" y="0"/>
                </a:cubicBezTo>
                <a:lnTo>
                  <a:pt x="18294" y="0"/>
                </a:lnTo>
                <a:close/>
                <a:moveTo>
                  <a:pt x="2483" y="8835"/>
                </a:moveTo>
                <a:cubicBezTo>
                  <a:pt x="2362" y="8811"/>
                  <a:pt x="2241" y="8863"/>
                  <a:pt x="2136" y="8983"/>
                </a:cubicBezTo>
                <a:cubicBezTo>
                  <a:pt x="797" y="10417"/>
                  <a:pt x="1" y="12734"/>
                  <a:pt x="0" y="15206"/>
                </a:cubicBezTo>
                <a:lnTo>
                  <a:pt x="0" y="19476"/>
                </a:lnTo>
                <a:cubicBezTo>
                  <a:pt x="0" y="20654"/>
                  <a:pt x="629" y="21600"/>
                  <a:pt x="1411" y="21600"/>
                </a:cubicBezTo>
                <a:lnTo>
                  <a:pt x="3306" y="21600"/>
                </a:lnTo>
                <a:cubicBezTo>
                  <a:pt x="4088" y="21600"/>
                  <a:pt x="4725" y="20654"/>
                  <a:pt x="4725" y="19476"/>
                </a:cubicBezTo>
                <a:lnTo>
                  <a:pt x="4725" y="16626"/>
                </a:lnTo>
                <a:cubicBezTo>
                  <a:pt x="4725" y="15448"/>
                  <a:pt x="4088" y="14491"/>
                  <a:pt x="3306" y="14491"/>
                </a:cubicBezTo>
                <a:lnTo>
                  <a:pt x="1925" y="14491"/>
                </a:lnTo>
                <a:cubicBezTo>
                  <a:pt x="2053" y="13200"/>
                  <a:pt x="2523" y="12044"/>
                  <a:pt x="3230" y="11288"/>
                </a:cubicBezTo>
                <a:cubicBezTo>
                  <a:pt x="3418" y="11064"/>
                  <a:pt x="3460" y="10671"/>
                  <a:pt x="3328" y="10368"/>
                </a:cubicBezTo>
                <a:lnTo>
                  <a:pt x="2823" y="9165"/>
                </a:lnTo>
                <a:cubicBezTo>
                  <a:pt x="2816" y="9149"/>
                  <a:pt x="2808" y="9134"/>
                  <a:pt x="2800" y="9119"/>
                </a:cubicBezTo>
                <a:cubicBezTo>
                  <a:pt x="2720" y="8961"/>
                  <a:pt x="2604" y="8860"/>
                  <a:pt x="2483" y="8835"/>
                </a:cubicBezTo>
                <a:close/>
                <a:moveTo>
                  <a:pt x="8189" y="8847"/>
                </a:moveTo>
                <a:cubicBezTo>
                  <a:pt x="8069" y="8808"/>
                  <a:pt x="7945" y="8841"/>
                  <a:pt x="7834" y="8949"/>
                </a:cubicBezTo>
                <a:cubicBezTo>
                  <a:pt x="7824" y="8959"/>
                  <a:pt x="7814" y="8972"/>
                  <a:pt x="7804" y="8983"/>
                </a:cubicBezTo>
                <a:cubicBezTo>
                  <a:pt x="6466" y="10417"/>
                  <a:pt x="5669" y="12734"/>
                  <a:pt x="5668" y="15206"/>
                </a:cubicBezTo>
                <a:lnTo>
                  <a:pt x="5668" y="19476"/>
                </a:lnTo>
                <a:cubicBezTo>
                  <a:pt x="5668" y="20654"/>
                  <a:pt x="6304" y="21600"/>
                  <a:pt x="7087" y="21600"/>
                </a:cubicBezTo>
                <a:lnTo>
                  <a:pt x="8974" y="21600"/>
                </a:lnTo>
                <a:cubicBezTo>
                  <a:pt x="9756" y="21600"/>
                  <a:pt x="10392" y="20654"/>
                  <a:pt x="10392" y="19476"/>
                </a:cubicBezTo>
                <a:lnTo>
                  <a:pt x="10392" y="16626"/>
                </a:lnTo>
                <a:cubicBezTo>
                  <a:pt x="10392" y="15448"/>
                  <a:pt x="9756" y="14491"/>
                  <a:pt x="8974" y="14491"/>
                </a:cubicBezTo>
                <a:lnTo>
                  <a:pt x="7592" y="14491"/>
                </a:lnTo>
                <a:cubicBezTo>
                  <a:pt x="7721" y="13200"/>
                  <a:pt x="8191" y="12044"/>
                  <a:pt x="8898" y="11288"/>
                </a:cubicBezTo>
                <a:cubicBezTo>
                  <a:pt x="9086" y="11064"/>
                  <a:pt x="9135" y="10671"/>
                  <a:pt x="9004" y="10368"/>
                </a:cubicBezTo>
                <a:lnTo>
                  <a:pt x="8491" y="9165"/>
                </a:lnTo>
                <a:cubicBezTo>
                  <a:pt x="8419" y="8998"/>
                  <a:pt x="8308" y="8885"/>
                  <a:pt x="8189" y="8847"/>
                </a:cubicBezTo>
                <a:close/>
              </a:path>
            </a:pathLst>
          </a:custGeom>
          <a:solidFill>
            <a:schemeClr val="bg2"/>
          </a:solidFill>
          <a:ln w="25400">
            <a:miter lim="400000"/>
          </a:ln>
        </p:spPr>
        <p:txBody>
          <a:bodyPr tIns="91439" bIns="91439" anchor="ctr"/>
          <a:lstStyle/>
          <a:p>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7888" y="10478453"/>
            <a:ext cx="17540287" cy="208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Рисунок 8"/>
          <p:cNvPicPr/>
          <p:nvPr/>
        </p:nvPicPr>
        <p:blipFill>
          <a:blip r:embed="rId3" cstate="print">
            <a:extLst>
              <a:ext uri="{28A0092B-C50C-407E-A947-70E740481C1C}">
                <a14:useLocalDpi xmlns:a14="http://schemas.microsoft.com/office/drawing/2010/main" val="0"/>
              </a:ext>
            </a:extLst>
          </a:blip>
          <a:stretch>
            <a:fillRect/>
          </a:stretch>
        </p:blipFill>
        <p:spPr>
          <a:xfrm>
            <a:off x="475487" y="396987"/>
            <a:ext cx="1512697" cy="1405645"/>
          </a:xfrm>
          <a:prstGeom prst="rect">
            <a:avLst/>
          </a:prstGeom>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10</a:t>
            </a:fld>
            <a:endParaRPr/>
          </a:p>
        </p:txBody>
      </p:sp>
      <p:sp>
        <p:nvSpPr>
          <p:cNvPr id="159" name="This is your first text slide"/>
          <p:cNvSpPr txBox="1"/>
          <p:nvPr/>
        </p:nvSpPr>
        <p:spPr>
          <a:xfrm>
            <a:off x="1618025" y="940498"/>
            <a:ext cx="10147599"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Сводный учебный план</a:t>
            </a:r>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60"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34946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62" name="Lorem ipsum dolor sit amet, consectetur adipiscing elit, sed do eiusmod tempor incididunt ut labore et dolore magna aliqua. Ut enim ad minim veniam, quis nostrud exercitation ullamco laboris nisi ut aliquip ex ea commodo consequat. Duis aute irure dolor "/>
          <p:cNvSpPr txBox="1"/>
          <p:nvPr/>
        </p:nvSpPr>
        <p:spPr>
          <a:xfrm>
            <a:off x="12943492" y="5794057"/>
            <a:ext cx="8048547"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2" name="Таблица 1"/>
          <p:cNvGraphicFramePr>
            <a:graphicFrameLocks noGrp="1"/>
          </p:cNvGraphicFramePr>
          <p:nvPr>
            <p:extLst>
              <p:ext uri="{D42A27DB-BD31-4B8C-83A1-F6EECF244321}">
                <p14:modId xmlns:p14="http://schemas.microsoft.com/office/powerpoint/2010/main" val="3672302029"/>
              </p:ext>
            </p:extLst>
          </p:nvPr>
        </p:nvGraphicFramePr>
        <p:xfrm>
          <a:off x="1591056" y="2944365"/>
          <a:ext cx="21546390" cy="9283692"/>
        </p:xfrm>
        <a:graphic>
          <a:graphicData uri="http://schemas.openxmlformats.org/drawingml/2006/table">
            <a:tbl>
              <a:tblPr firstRow="1" bandRow="1">
                <a:tableStyleId>{BC89EF96-8CEA-46FF-86C4-4CE0E7609802}</a:tableStyleId>
              </a:tblPr>
              <a:tblGrid>
                <a:gridCol w="1982268"/>
                <a:gridCol w="6084162"/>
                <a:gridCol w="2706765"/>
                <a:gridCol w="3591065"/>
                <a:gridCol w="3591065"/>
                <a:gridCol w="3591065"/>
              </a:tblGrid>
              <a:tr h="1547282">
                <a:tc rowSpan="2">
                  <a:txBody>
                    <a:bodyPr/>
                    <a:lstStyle/>
                    <a:p>
                      <a:r>
                        <a:rPr lang="ru-RU" sz="4400" b="1" dirty="0" smtClean="0"/>
                        <a:t>№ п/п </a:t>
                      </a:r>
                      <a:endParaRPr lang="ru-RU" sz="4400" b="1" dirty="0"/>
                    </a:p>
                  </a:txBody>
                  <a:tcPr/>
                </a:tc>
                <a:tc rowSpan="2">
                  <a:txBody>
                    <a:bodyPr/>
                    <a:lstStyle/>
                    <a:p>
                      <a:pPr marL="0" indent="0" algn="ctr"/>
                      <a:r>
                        <a:rPr lang="ru-RU" sz="4400" b="1" dirty="0" smtClean="0"/>
                        <a:t>Название программы</a:t>
                      </a:r>
                      <a:endParaRPr lang="ru-RU" sz="4400" b="1" dirty="0"/>
                    </a:p>
                  </a:txBody>
                  <a:tcPr/>
                </a:tc>
                <a:tc gridSpan="3">
                  <a:txBody>
                    <a:bodyPr/>
                    <a:lstStyle/>
                    <a:p>
                      <a:pPr algn="ctr"/>
                      <a:r>
                        <a:rPr lang="ru-RU" sz="4400" b="1" dirty="0" smtClean="0"/>
                        <a:t>Года обучения </a:t>
                      </a:r>
                      <a:endParaRPr lang="ru-RU" sz="4400" b="1" dirty="0"/>
                    </a:p>
                  </a:txBody>
                  <a:tcPr/>
                </a:tc>
                <a:tc hMerge="1">
                  <a:txBody>
                    <a:bodyPr/>
                    <a:lstStyle/>
                    <a:p>
                      <a:endParaRPr lang="ru-RU" dirty="0"/>
                    </a:p>
                  </a:txBody>
                  <a:tcPr/>
                </a:tc>
                <a:tc hMerge="1">
                  <a:txBody>
                    <a:bodyPr/>
                    <a:lstStyle/>
                    <a:p>
                      <a:endParaRPr lang="ru-RU" dirty="0"/>
                    </a:p>
                  </a:txBody>
                  <a:tcPr/>
                </a:tc>
                <a:tc>
                  <a:txBody>
                    <a:bodyPr/>
                    <a:lstStyle/>
                    <a:p>
                      <a:pPr algn="ctr"/>
                      <a:r>
                        <a:rPr lang="ru-RU" sz="4400" b="1" dirty="0" smtClean="0"/>
                        <a:t>Всего часов </a:t>
                      </a:r>
                      <a:endParaRPr lang="ru-RU" sz="4400" b="1" dirty="0"/>
                    </a:p>
                  </a:txBody>
                  <a:tcPr/>
                </a:tc>
              </a:tr>
              <a:tr h="1547282">
                <a:tc vMerge="1">
                  <a:txBody>
                    <a:bodyPr/>
                    <a:lstStyle/>
                    <a:p>
                      <a:endParaRPr lang="ru-RU" dirty="0"/>
                    </a:p>
                  </a:txBody>
                  <a:tcPr/>
                </a:tc>
                <a:tc vMerge="1">
                  <a:txBody>
                    <a:bodyPr/>
                    <a:lstStyle/>
                    <a:p>
                      <a:endParaRPr lang="ru-RU" dirty="0"/>
                    </a:p>
                  </a:txBody>
                  <a:tcPr/>
                </a:tc>
                <a:tc>
                  <a:txBody>
                    <a:bodyPr/>
                    <a:lstStyle/>
                    <a:p>
                      <a:pPr algn="ctr"/>
                      <a:r>
                        <a:rPr lang="ru-RU" sz="4400" b="1" dirty="0" smtClean="0"/>
                        <a:t>1-й</a:t>
                      </a:r>
                      <a:endParaRPr lang="ru-RU" sz="4400" b="1" dirty="0"/>
                    </a:p>
                  </a:txBody>
                  <a:tcPr/>
                </a:tc>
                <a:tc>
                  <a:txBody>
                    <a:bodyPr/>
                    <a:lstStyle/>
                    <a:p>
                      <a:pPr algn="ctr"/>
                      <a:r>
                        <a:rPr lang="ru-RU" sz="4400" b="1" dirty="0" smtClean="0"/>
                        <a:t>2-й</a:t>
                      </a:r>
                      <a:endParaRPr lang="ru-RU" sz="4400" b="1" dirty="0"/>
                    </a:p>
                  </a:txBody>
                  <a:tcPr/>
                </a:tc>
                <a:tc>
                  <a:txBody>
                    <a:bodyPr/>
                    <a:lstStyle/>
                    <a:p>
                      <a:pPr algn="ctr"/>
                      <a:r>
                        <a:rPr lang="ru-RU" sz="4400" b="1" dirty="0" smtClean="0"/>
                        <a:t>3-й</a:t>
                      </a:r>
                      <a:endParaRPr lang="ru-RU" sz="4400" b="1" dirty="0"/>
                    </a:p>
                  </a:txBody>
                  <a:tcPr/>
                </a:tc>
                <a:tc>
                  <a:txBody>
                    <a:bodyPr/>
                    <a:lstStyle/>
                    <a:p>
                      <a:endParaRPr lang="ru-RU" sz="4400" b="1"/>
                    </a:p>
                  </a:txBody>
                  <a:tcPr/>
                </a:tc>
              </a:tr>
              <a:tr h="1547282">
                <a:tc>
                  <a:txBody>
                    <a:bodyPr/>
                    <a:lstStyle/>
                    <a:p>
                      <a:r>
                        <a:rPr lang="ru-RU" sz="4400" b="1" dirty="0" smtClean="0"/>
                        <a:t>1. </a:t>
                      </a:r>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a:p>
                  </a:txBody>
                  <a:tcPr/>
                </a:tc>
              </a:tr>
              <a:tr h="1547282">
                <a:tc>
                  <a:txBody>
                    <a:bodyPr/>
                    <a:lstStyle/>
                    <a:p>
                      <a:r>
                        <a:rPr lang="ru-RU" sz="4400" b="1" dirty="0" smtClean="0"/>
                        <a:t>2. </a:t>
                      </a:r>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a:p>
                  </a:txBody>
                  <a:tcPr/>
                </a:tc>
              </a:tr>
              <a:tr h="1547282">
                <a:tc>
                  <a:txBody>
                    <a:bodyPr/>
                    <a:lstStyle/>
                    <a:p>
                      <a:r>
                        <a:rPr lang="ru-RU" sz="4400" b="1" dirty="0" smtClean="0"/>
                        <a:t>3. </a:t>
                      </a:r>
                      <a:endParaRPr lang="ru-RU" sz="4400" b="1" dirty="0"/>
                    </a:p>
                  </a:txBody>
                  <a:tcPr/>
                </a:tc>
                <a:tc>
                  <a:txBody>
                    <a:bodyPr/>
                    <a:lstStyle/>
                    <a:p>
                      <a:endParaRPr lang="ru-RU" sz="4400" b="1" dirty="0"/>
                    </a:p>
                  </a:txBody>
                  <a:tcPr/>
                </a:tc>
                <a:tc>
                  <a:txBody>
                    <a:bodyPr/>
                    <a:lstStyle/>
                    <a:p>
                      <a:endParaRPr lang="ru-RU" sz="4400" b="1"/>
                    </a:p>
                  </a:txBody>
                  <a:tcPr/>
                </a:tc>
                <a:tc>
                  <a:txBody>
                    <a:bodyPr/>
                    <a:lstStyle/>
                    <a:p>
                      <a:endParaRPr lang="ru-RU" sz="4400" b="1" dirty="0"/>
                    </a:p>
                  </a:txBody>
                  <a:tcPr/>
                </a:tc>
                <a:tc>
                  <a:txBody>
                    <a:bodyPr/>
                    <a:lstStyle/>
                    <a:p>
                      <a:endParaRPr lang="ru-RU" sz="4400" b="1" dirty="0"/>
                    </a:p>
                  </a:txBody>
                  <a:tcPr/>
                </a:tc>
                <a:tc>
                  <a:txBody>
                    <a:bodyPr/>
                    <a:lstStyle/>
                    <a:p>
                      <a:endParaRPr lang="ru-RU" sz="4400" b="1" dirty="0"/>
                    </a:p>
                  </a:txBody>
                  <a:tcPr/>
                </a:tc>
              </a:tr>
              <a:tr h="1547282">
                <a:tc>
                  <a:txBody>
                    <a:bodyPr/>
                    <a:lstStyle/>
                    <a:p>
                      <a:endParaRPr lang="ru-RU" sz="3600" b="1" dirty="0"/>
                    </a:p>
                  </a:txBody>
                  <a:tcPr/>
                </a:tc>
                <a:tc>
                  <a:txBody>
                    <a:bodyPr/>
                    <a:lstStyle/>
                    <a:p>
                      <a:r>
                        <a:rPr lang="ru-RU" sz="4400" b="1" dirty="0" smtClean="0"/>
                        <a:t>ИТОГО:</a:t>
                      </a:r>
                      <a:endParaRPr lang="ru-RU" sz="4400" b="1" dirty="0"/>
                    </a:p>
                  </a:txBody>
                  <a:tcPr/>
                </a:tc>
                <a:tc>
                  <a:txBody>
                    <a:bodyPr/>
                    <a:lstStyle/>
                    <a:p>
                      <a:endParaRPr lang="ru-RU" b="1" dirty="0"/>
                    </a:p>
                  </a:txBody>
                  <a:tcPr/>
                </a:tc>
                <a:tc>
                  <a:txBody>
                    <a:bodyPr/>
                    <a:lstStyle/>
                    <a:p>
                      <a:endParaRPr lang="ru-RU" b="1" dirty="0"/>
                    </a:p>
                  </a:txBody>
                  <a:tcPr/>
                </a:tc>
                <a:tc>
                  <a:txBody>
                    <a:bodyPr/>
                    <a:lstStyle/>
                    <a:p>
                      <a:endParaRPr lang="ru-RU" b="1" dirty="0"/>
                    </a:p>
                  </a:txBody>
                  <a:tcPr/>
                </a:tc>
                <a:tc>
                  <a:txBody>
                    <a:bodyPr/>
                    <a:lstStyle/>
                    <a:p>
                      <a:endParaRPr lang="ru-RU" b="1" dirty="0"/>
                    </a:p>
                  </a:txBody>
                  <a:tcPr/>
                </a:tc>
              </a:tr>
            </a:tbl>
          </a:graphicData>
        </a:graphic>
      </p:graphicFrame>
      <p:pic>
        <p:nvPicPr>
          <p:cNvPr id="7" name="Рисунок 6"/>
          <p:cNvPicPr/>
          <p:nvPr/>
        </p:nvPicPr>
        <p:blipFill>
          <a:blip r:embed="rId2" cstate="print">
            <a:extLst>
              <a:ext uri="{28A0092B-C50C-407E-A947-70E740481C1C}">
                <a14:useLocalDpi xmlns:a14="http://schemas.microsoft.com/office/drawing/2010/main" val="0"/>
              </a:ext>
            </a:extLst>
          </a:blip>
          <a:stretch>
            <a:fillRect/>
          </a:stretch>
        </p:blipFill>
        <p:spPr>
          <a:xfrm>
            <a:off x="164591" y="232395"/>
            <a:ext cx="1512697" cy="1405645"/>
          </a:xfrm>
          <a:prstGeom prst="rect">
            <a:avLst/>
          </a:prstGeom>
        </p:spPr>
      </p:pic>
    </p:spTree>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11</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402300"/>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Рабочая программа </a:t>
            </a:r>
            <a:r>
              <a:rPr lang="ru-RU" sz="5400" dirty="0">
                <a:latin typeface="Open Sans SemiBold"/>
              </a:rPr>
              <a:t>раскрывает</a:t>
            </a:r>
            <a:r>
              <a:rPr lang="ru-RU" sz="5400" dirty="0" smtClean="0">
                <a:latin typeface="Open Sans SemiBold"/>
              </a:rPr>
              <a:t>:</a:t>
            </a:r>
          </a:p>
          <a:p>
            <a:endParaRPr lang="ru-RU" sz="5400" dirty="0">
              <a:latin typeface="Open Sans SemiBold"/>
            </a:endParaRPr>
          </a:p>
          <a:p>
            <a:pPr marL="914400" indent="-914400">
              <a:buAutoNum type="arabicPeriod"/>
            </a:pPr>
            <a:r>
              <a:rPr lang="ru-RU" sz="5400" b="1" dirty="0" smtClean="0">
                <a:latin typeface="Open Sans SemiBold"/>
              </a:rPr>
              <a:t>содержание </a:t>
            </a:r>
            <a:r>
              <a:rPr lang="ru-RU" sz="5400" b="1" dirty="0">
                <a:latin typeface="Open Sans SemiBold"/>
              </a:rPr>
              <a:t>программы</a:t>
            </a:r>
            <a:r>
              <a:rPr lang="ru-RU" sz="5400" dirty="0">
                <a:latin typeface="Open Sans SemiBold"/>
              </a:rPr>
              <a:t> через описание тем в соответствии с последовательностью, заданной учебным планом, включая описание </a:t>
            </a:r>
            <a:r>
              <a:rPr lang="ru-RU" sz="5400" b="1" dirty="0">
                <a:latin typeface="Open Sans SemiBold"/>
              </a:rPr>
              <a:t>теоретической и практической частей, </a:t>
            </a:r>
            <a:endParaRPr lang="ru-RU" sz="5400" b="1" dirty="0" smtClean="0">
              <a:latin typeface="Open Sans SemiBold"/>
            </a:endParaRPr>
          </a:p>
          <a:p>
            <a:pPr marL="914400" indent="-914400">
              <a:buAutoNum type="arabicPeriod"/>
            </a:pPr>
            <a:endParaRPr lang="ru-RU" sz="5400" dirty="0">
              <a:latin typeface="Open Sans SemiBold"/>
            </a:endParaRPr>
          </a:p>
          <a:p>
            <a:pPr marL="895350" indent="-803275"/>
            <a:r>
              <a:rPr lang="ru-RU" sz="5400" b="1" dirty="0" smtClean="0">
                <a:latin typeface="Open Sans SemiBold"/>
              </a:rPr>
              <a:t>2.  форм </a:t>
            </a:r>
            <a:r>
              <a:rPr lang="ru-RU" sz="5400" b="1" dirty="0">
                <a:latin typeface="Open Sans SemiBold"/>
              </a:rPr>
              <a:t>контроля, соответствующих каждой теме</a:t>
            </a:r>
            <a:endParaRPr lang="ru-RU" sz="54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spTree>
    <p:extLst>
      <p:ext uri="{BB962C8B-B14F-4D97-AF65-F5344CB8AC3E}">
        <p14:creationId xmlns:p14="http://schemas.microsoft.com/office/powerpoint/2010/main" val="3301355783"/>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12</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10064294"/>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Методические материалы</a:t>
            </a:r>
          </a:p>
          <a:p>
            <a:r>
              <a:rPr lang="ru-RU" sz="5400" dirty="0">
                <a:latin typeface="Open Sans SemiBold"/>
              </a:rPr>
              <a:t>Представлены</a:t>
            </a:r>
            <a:r>
              <a:rPr lang="ru-RU" sz="5400" dirty="0" smtClean="0">
                <a:latin typeface="Open Sans SemiBold"/>
              </a:rPr>
              <a:t>:</a:t>
            </a:r>
          </a:p>
          <a:p>
            <a:endParaRPr lang="ru-RU" sz="5400" dirty="0">
              <a:latin typeface="Open Sans SemiBold"/>
            </a:endParaRPr>
          </a:p>
          <a:p>
            <a:pPr marL="914400" lvl="0" indent="-914400">
              <a:buAutoNum type="arabicPeriod"/>
            </a:pPr>
            <a:r>
              <a:rPr lang="ru-RU" sz="5400" b="1" dirty="0" smtClean="0">
                <a:latin typeface="Open Sans SemiBold"/>
              </a:rPr>
              <a:t>описание </a:t>
            </a:r>
            <a:r>
              <a:rPr lang="ru-RU" sz="5400" b="1" dirty="0">
                <a:latin typeface="Open Sans SemiBold"/>
              </a:rPr>
              <a:t>методов, приемов, технологий, практик,</a:t>
            </a:r>
            <a:r>
              <a:rPr lang="ru-RU" sz="5400" dirty="0">
                <a:latin typeface="Open Sans SemiBold"/>
              </a:rPr>
              <a:t> используемых при реализации программы; перечень дидактических средств, ЭOP</a:t>
            </a:r>
            <a:r>
              <a:rPr lang="ru-RU" sz="5400" dirty="0" smtClean="0">
                <a:latin typeface="Open Sans SemiBold"/>
              </a:rPr>
              <a:t>;</a:t>
            </a:r>
          </a:p>
          <a:p>
            <a:pPr marL="914400" lvl="0" indent="-914400">
              <a:buAutoNum type="arabicPeriod"/>
            </a:pPr>
            <a:endParaRPr lang="ru-RU" sz="5400" dirty="0">
              <a:latin typeface="Open Sans SemiBold"/>
            </a:endParaRPr>
          </a:p>
          <a:p>
            <a:pPr marL="712788" indent="-712788"/>
            <a:r>
              <a:rPr lang="ru-RU" sz="5400" b="1" dirty="0" smtClean="0">
                <a:latin typeface="Open Sans SemiBold"/>
              </a:rPr>
              <a:t>2. информационные </a:t>
            </a:r>
            <a:r>
              <a:rPr lang="ru-RU" sz="5400" b="1" dirty="0">
                <a:latin typeface="Open Sans SemiBold"/>
              </a:rPr>
              <a:t>источники</a:t>
            </a:r>
            <a:r>
              <a:rPr lang="ru-RU" sz="5400" dirty="0">
                <a:latin typeface="Open Sans SemiBold"/>
              </a:rPr>
              <a:t> (списки литературы для </a:t>
            </a:r>
            <a:r>
              <a:rPr lang="ru-RU" sz="5400" dirty="0" smtClean="0">
                <a:latin typeface="Open Sans SemiBold"/>
              </a:rPr>
              <a:t> педагогов</a:t>
            </a:r>
            <a:r>
              <a:rPr lang="ru-RU" sz="5400" dirty="0">
                <a:latin typeface="Open Sans SemiBold"/>
              </a:rPr>
              <a:t>, детей и родителей, интернет-источники, оформленные по ГOCT).</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10895" y="396987"/>
            <a:ext cx="1512697" cy="1405645"/>
          </a:xfrm>
          <a:prstGeom prst="rect">
            <a:avLst/>
          </a:prstGeom>
        </p:spPr>
      </p:pic>
    </p:spTree>
    <p:extLst>
      <p:ext uri="{BB962C8B-B14F-4D97-AF65-F5344CB8AC3E}">
        <p14:creationId xmlns:p14="http://schemas.microsoft.com/office/powerpoint/2010/main" val="400359036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13</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6740307"/>
          </a:xfrm>
          <a:prstGeom prst="rect">
            <a:avLst/>
          </a:prstGeom>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Оценочные материалы</a:t>
            </a:r>
          </a:p>
          <a:p>
            <a:r>
              <a:rPr lang="ru-RU" sz="5400" dirty="0">
                <a:latin typeface="Open Sans SemiBold"/>
              </a:rPr>
              <a:t>Представлены:</a:t>
            </a:r>
          </a:p>
          <a:p>
            <a:pPr marL="914400" lvl="0" indent="-914400">
              <a:buAutoNum type="arabicPeriod"/>
            </a:pPr>
            <a:r>
              <a:rPr lang="ru-RU" sz="5400" b="1" dirty="0" smtClean="0">
                <a:latin typeface="Open Sans SemiBold"/>
              </a:rPr>
              <a:t>виды </a:t>
            </a:r>
            <a:r>
              <a:rPr lang="ru-RU" sz="5400" b="1" dirty="0">
                <a:latin typeface="Open Sans SemiBold"/>
              </a:rPr>
              <a:t>контроля, периодичность</a:t>
            </a:r>
            <a:r>
              <a:rPr lang="ru-RU" sz="5400" dirty="0">
                <a:latin typeface="Open Sans SemiBold"/>
              </a:rPr>
              <a:t> (сроки</a:t>
            </a:r>
            <a:r>
              <a:rPr lang="ru-RU" sz="5400" dirty="0" smtClean="0">
                <a:latin typeface="Open Sans SemiBold"/>
              </a:rPr>
              <a:t>);</a:t>
            </a:r>
          </a:p>
          <a:p>
            <a:pPr marL="914400" lvl="0" indent="-914400">
              <a:buAutoNum type="arabicPeriod"/>
            </a:pPr>
            <a:endParaRPr lang="ru-RU" sz="5400" dirty="0">
              <a:latin typeface="Open Sans SemiBold"/>
            </a:endParaRPr>
          </a:p>
          <a:p>
            <a:pPr lvl="0"/>
            <a:r>
              <a:rPr lang="ru-RU" sz="5400" b="1" dirty="0" smtClean="0">
                <a:latin typeface="Open Sans SemiBold"/>
              </a:rPr>
              <a:t>2. формы </a:t>
            </a:r>
            <a:r>
              <a:rPr lang="ru-RU" sz="5400" b="1" dirty="0">
                <a:latin typeface="Open Sans SemiBold"/>
              </a:rPr>
              <a:t>и методы отслеживания результатов</a:t>
            </a:r>
            <a:r>
              <a:rPr lang="ru-RU" sz="5400" dirty="0">
                <a:latin typeface="Open Sans SemiBold"/>
              </a:rPr>
              <a:t>, в т. ч. формы фиксации</a:t>
            </a:r>
            <a:r>
              <a:rPr lang="ru-RU" sz="5400" dirty="0" smtClean="0">
                <a:latin typeface="Open Sans SemiBold"/>
              </a:rPr>
              <a:t>;</a:t>
            </a:r>
          </a:p>
          <a:p>
            <a:pPr lvl="0"/>
            <a:endParaRPr lang="ru-RU" sz="5400" dirty="0">
              <a:latin typeface="Open Sans SemiBold"/>
            </a:endParaRPr>
          </a:p>
          <a:p>
            <a:r>
              <a:rPr lang="ru-RU" sz="5400" b="1" dirty="0" smtClean="0">
                <a:latin typeface="Open Sans SemiBold"/>
              </a:rPr>
              <a:t>3. </a:t>
            </a:r>
            <a:r>
              <a:rPr lang="ru-RU" sz="5400" b="1" dirty="0" err="1" smtClean="0">
                <a:solidFill>
                  <a:srgbClr val="C00000"/>
                </a:solidFill>
                <a:latin typeface="Open Sans SemiBold"/>
              </a:rPr>
              <a:t>критериальный</a:t>
            </a:r>
            <a:r>
              <a:rPr lang="ru-RU" sz="5400" b="1" dirty="0" smtClean="0">
                <a:solidFill>
                  <a:srgbClr val="C00000"/>
                </a:solidFill>
                <a:latin typeface="Open Sans SemiBold"/>
              </a:rPr>
              <a:t> </a:t>
            </a:r>
            <a:r>
              <a:rPr lang="ru-RU" sz="5400" b="1" dirty="0">
                <a:solidFill>
                  <a:srgbClr val="C00000"/>
                </a:solidFill>
                <a:latin typeface="Open Sans SemiBold"/>
              </a:rPr>
              <a:t>аппарат</a:t>
            </a:r>
            <a:r>
              <a:rPr lang="ru-RU" sz="5400" dirty="0">
                <a:latin typeface="Open Sans SemiBold"/>
              </a:rPr>
              <a:t>.</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Tree>
    <p:extLst>
      <p:ext uri="{BB962C8B-B14F-4D97-AF65-F5344CB8AC3E}">
        <p14:creationId xmlns:p14="http://schemas.microsoft.com/office/powerpoint/2010/main" val="4107328782"/>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p14="http://schemas.microsoft.com/office/powerpoint/2010/main" val="2125196726"/>
              </p:ext>
            </p:extLst>
          </p:nvPr>
        </p:nvGraphicFramePr>
        <p:xfrm>
          <a:off x="1627631" y="1439331"/>
          <a:ext cx="21634704" cy="10703900"/>
        </p:xfrm>
        <a:graphic>
          <a:graphicData uri="http://schemas.openxmlformats.org/drawingml/2006/table">
            <a:tbl>
              <a:tblPr firstRow="1" bandRow="1">
                <a:tableStyleId>{5C22544A-7EE6-4342-B048-85BDC9FD1C3A}</a:tableStyleId>
              </a:tblPr>
              <a:tblGrid>
                <a:gridCol w="7211568"/>
                <a:gridCol w="7211568"/>
                <a:gridCol w="7211568"/>
              </a:tblGrid>
              <a:tr h="5946611">
                <a:tc>
                  <a:txBody>
                    <a:bodyPr/>
                    <a:lstStyle/>
                    <a:p>
                      <a:pPr algn="ctr"/>
                      <a:r>
                        <a:rPr lang="ru-RU" sz="6600" dirty="0" smtClean="0"/>
                        <a:t>Уровень освоения программы</a:t>
                      </a:r>
                      <a:endParaRPr lang="ru-RU" sz="6600" dirty="0"/>
                    </a:p>
                  </a:txBody>
                  <a:tcPr/>
                </a:tc>
                <a:tc>
                  <a:txBody>
                    <a:bodyPr/>
                    <a:lstStyle/>
                    <a:p>
                      <a:pPr algn="ctr"/>
                      <a:r>
                        <a:rPr lang="ru-RU" sz="6600" dirty="0" smtClean="0"/>
                        <a:t>Срок </a:t>
                      </a:r>
                    </a:p>
                    <a:p>
                      <a:pPr algn="ctr"/>
                      <a:r>
                        <a:rPr lang="ru-RU" sz="6600" dirty="0" smtClean="0"/>
                        <a:t>освоения </a:t>
                      </a:r>
                      <a:endParaRPr lang="ru-RU" sz="6600" dirty="0"/>
                    </a:p>
                  </a:txBody>
                  <a:tcPr/>
                </a:tc>
                <a:tc>
                  <a:txBody>
                    <a:bodyPr/>
                    <a:lstStyle/>
                    <a:p>
                      <a:pPr algn="ctr"/>
                      <a:r>
                        <a:rPr lang="ru-RU" sz="6600" dirty="0" smtClean="0"/>
                        <a:t>Максимальный  объем программы в год </a:t>
                      </a:r>
                      <a:endParaRPr lang="ru-RU" sz="6600" dirty="0"/>
                    </a:p>
                  </a:txBody>
                  <a:tcPr/>
                </a:tc>
              </a:tr>
              <a:tr h="1585763">
                <a:tc>
                  <a:txBody>
                    <a:bodyPr/>
                    <a:lstStyle/>
                    <a:p>
                      <a:r>
                        <a:rPr lang="ru-RU" sz="6600" dirty="0" smtClean="0"/>
                        <a:t>Общекультурный </a:t>
                      </a:r>
                      <a:endParaRPr lang="ru-RU" sz="6600" dirty="0"/>
                    </a:p>
                  </a:txBody>
                  <a:tcPr/>
                </a:tc>
                <a:tc>
                  <a:txBody>
                    <a:bodyPr/>
                    <a:lstStyle/>
                    <a:p>
                      <a:r>
                        <a:rPr lang="ru-RU" sz="6600" dirty="0" smtClean="0"/>
                        <a:t>1-2 года </a:t>
                      </a:r>
                      <a:endParaRPr lang="ru-RU" sz="6600" dirty="0"/>
                    </a:p>
                  </a:txBody>
                  <a:tcPr/>
                </a:tc>
                <a:tc>
                  <a:txBody>
                    <a:bodyPr/>
                    <a:lstStyle/>
                    <a:p>
                      <a:r>
                        <a:rPr lang="ru-RU" sz="6600" dirty="0" smtClean="0"/>
                        <a:t>До 144 часов</a:t>
                      </a:r>
                      <a:endParaRPr lang="ru-RU" sz="6600" dirty="0"/>
                    </a:p>
                  </a:txBody>
                  <a:tcPr/>
                </a:tc>
              </a:tr>
              <a:tr h="1585763">
                <a:tc>
                  <a:txBody>
                    <a:bodyPr/>
                    <a:lstStyle/>
                    <a:p>
                      <a:r>
                        <a:rPr lang="ru-RU" sz="6600" dirty="0" smtClean="0"/>
                        <a:t>Базовый </a:t>
                      </a:r>
                      <a:endParaRPr lang="ru-RU" sz="6600" dirty="0"/>
                    </a:p>
                  </a:txBody>
                  <a:tcPr/>
                </a:tc>
                <a:tc>
                  <a:txBody>
                    <a:bodyPr/>
                    <a:lstStyle/>
                    <a:p>
                      <a:r>
                        <a:rPr lang="ru-RU" sz="6600" dirty="0" smtClean="0"/>
                        <a:t>2-3 года</a:t>
                      </a:r>
                      <a:endParaRPr lang="ru-RU" sz="6600" dirty="0"/>
                    </a:p>
                  </a:txBody>
                  <a:tcPr/>
                </a:tc>
                <a:tc>
                  <a:txBody>
                    <a:bodyPr/>
                    <a:lstStyle/>
                    <a:p>
                      <a:r>
                        <a:rPr lang="ru-RU" sz="6600" dirty="0" smtClean="0"/>
                        <a:t>До 288 часов</a:t>
                      </a:r>
                      <a:endParaRPr lang="ru-RU" sz="6600" dirty="0"/>
                    </a:p>
                  </a:txBody>
                  <a:tcPr/>
                </a:tc>
              </a:tr>
              <a:tr h="1585763">
                <a:tc>
                  <a:txBody>
                    <a:bodyPr/>
                    <a:lstStyle/>
                    <a:p>
                      <a:r>
                        <a:rPr lang="ru-RU" sz="6600" dirty="0" smtClean="0"/>
                        <a:t>Углубленный </a:t>
                      </a:r>
                      <a:endParaRPr lang="ru-RU" sz="6600" dirty="0"/>
                    </a:p>
                  </a:txBody>
                  <a:tcPr/>
                </a:tc>
                <a:tc>
                  <a:txBody>
                    <a:bodyPr/>
                    <a:lstStyle/>
                    <a:p>
                      <a:r>
                        <a:rPr lang="ru-RU" sz="6600" dirty="0" smtClean="0"/>
                        <a:t>От 3-х лет</a:t>
                      </a:r>
                      <a:endParaRPr lang="ru-RU" sz="6600" dirty="0"/>
                    </a:p>
                  </a:txBody>
                  <a:tcPr/>
                </a:tc>
                <a:tc>
                  <a:txBody>
                    <a:bodyPr/>
                    <a:lstStyle/>
                    <a:p>
                      <a:r>
                        <a:rPr lang="ru-RU" sz="6600" dirty="0" smtClean="0"/>
                        <a:t>До 432 часов</a:t>
                      </a:r>
                      <a:endParaRPr lang="ru-RU" sz="6600" dirty="0"/>
                    </a:p>
                  </a:txBody>
                  <a:tcPr/>
                </a:tc>
              </a:tr>
            </a:tbl>
          </a:graphicData>
        </a:graphic>
      </p:graphicFrame>
    </p:spTree>
    <p:extLst>
      <p:ext uri="{BB962C8B-B14F-4D97-AF65-F5344CB8AC3E}">
        <p14:creationId xmlns:p14="http://schemas.microsoft.com/office/powerpoint/2010/main" val="1299360940"/>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3"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15</a:t>
            </a:fld>
            <a:endParaRPr/>
          </a:p>
        </p:txBody>
      </p:sp>
      <p:grpSp>
        <p:nvGrpSpPr>
          <p:cNvPr id="2" name="Группа 1">
            <a:extLst>
              <a:ext uri="{FF2B5EF4-FFF2-40B4-BE49-F238E27FC236}">
                <a16:creationId xmlns:a16="http://schemas.microsoft.com/office/drawing/2014/main" xmlns="" id="{89972DF0-9942-40E7-A43C-8B87C35B92A4}"/>
              </a:ext>
            </a:extLst>
          </p:cNvPr>
          <p:cNvGrpSpPr/>
          <p:nvPr/>
        </p:nvGrpSpPr>
        <p:grpSpPr>
          <a:xfrm>
            <a:off x="1106848" y="1692921"/>
            <a:ext cx="22512527" cy="11479853"/>
            <a:chOff x="3149600" y="2707630"/>
            <a:chExt cx="18084799" cy="7945140"/>
          </a:xfrm>
        </p:grpSpPr>
        <p:sp>
          <p:nvSpPr>
            <p:cNvPr id="124" name="Rounded Rectangle"/>
            <p:cNvSpPr/>
            <p:nvPr/>
          </p:nvSpPr>
          <p:spPr>
            <a:xfrm>
              <a:off x="3149600" y="2707630"/>
              <a:ext cx="5770265" cy="7945140"/>
            </a:xfrm>
            <a:prstGeom prst="roundRect">
              <a:avLst>
                <a:gd name="adj" fmla="val 6788"/>
              </a:avLst>
            </a:pr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sp>
          <p:nvSpPr>
            <p:cNvPr id="125" name="Project name…"/>
            <p:cNvSpPr txBox="1"/>
            <p:nvPr/>
          </p:nvSpPr>
          <p:spPr>
            <a:xfrm>
              <a:off x="3779093" y="3946737"/>
              <a:ext cx="3983038" cy="163520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FFFFFF"/>
                  </a:solidFill>
                  <a:latin typeface="OpenSans-Semibold"/>
                  <a:ea typeface="OpenSans-Semibold"/>
                  <a:cs typeface="OpenSans-Semibold"/>
                  <a:sym typeface="OpenSans-Semibold"/>
                </a:defRPr>
              </a:pP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Неверно употребляемые термины</a:t>
              </a:r>
              <a:endParaRPr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26" name="Lorem ipsum dolor sit incididunt ut labore et dolore magna aliqua. Ut enim ad minim veniam, quis nostrud exercitation ullamco laboris nisi ut aliquip ex ea commodo"/>
            <p:cNvSpPr txBox="1"/>
            <p:nvPr/>
          </p:nvSpPr>
          <p:spPr>
            <a:xfrm>
              <a:off x="3603932" y="6668563"/>
              <a:ext cx="4965126" cy="30034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FFFFFF"/>
                  </a:solidFill>
                  <a:latin typeface="OpenSans"/>
                  <a:ea typeface="OpenSans"/>
                  <a:cs typeface="OpenSans"/>
                  <a:sym typeface="OpenSans"/>
                </a:defRPr>
              </a:lvl1pPr>
            </a:lstStyle>
            <a:p>
              <a:pPr marL="685800" indent="-685800">
                <a:buFont typeface="Wingdings" panose="05000000000000000000" pitchFamily="2" charset="2"/>
                <a:buChar char="ü"/>
              </a:pPr>
              <a:r>
                <a:rPr lang="ru-RU" sz="4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Воспитанники;</a:t>
              </a:r>
            </a:p>
            <a:p>
              <a:pPr marL="685800" indent="-685800">
                <a:buFont typeface="Wingdings" panose="05000000000000000000" pitchFamily="2" charset="2"/>
                <a:buChar char="ü"/>
              </a:pPr>
              <a:r>
                <a:rPr lang="ru-RU" sz="4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Воспитатель;</a:t>
              </a:r>
            </a:p>
            <a:p>
              <a:pPr marL="685800" indent="-685800">
                <a:buFont typeface="Wingdings" panose="05000000000000000000" pitchFamily="2" charset="2"/>
                <a:buChar char="ü"/>
              </a:pPr>
              <a:r>
                <a:rPr lang="ru-RU" sz="4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Ученики;</a:t>
              </a:r>
            </a:p>
            <a:p>
              <a:pPr marL="685800" indent="-685800">
                <a:buFont typeface="Wingdings" panose="05000000000000000000" pitchFamily="2" charset="2"/>
                <a:buChar char="ü"/>
              </a:pPr>
              <a:r>
                <a:rPr lang="ru-RU" sz="4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Учитель;</a:t>
              </a:r>
            </a:p>
            <a:p>
              <a:pPr marL="685800" indent="-685800">
                <a:buFont typeface="Wingdings" panose="05000000000000000000" pitchFamily="2" charset="2"/>
                <a:buChar char="ü"/>
              </a:pPr>
              <a:r>
                <a:rPr lang="ru-RU" sz="48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Урок;</a:t>
              </a:r>
            </a:p>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127" name="Graphic 115"/>
            <p:cNvSpPr/>
            <p:nvPr/>
          </p:nvSpPr>
          <p:spPr>
            <a:xfrm>
              <a:off x="3862982" y="3063214"/>
              <a:ext cx="419097" cy="609601"/>
            </a:xfrm>
            <a:custGeom>
              <a:avLst/>
              <a:gdLst/>
              <a:ahLst/>
              <a:cxnLst>
                <a:cxn ang="0">
                  <a:pos x="wd2" y="hd2"/>
                </a:cxn>
                <a:cxn ang="5400000">
                  <a:pos x="wd2" y="hd2"/>
                </a:cxn>
                <a:cxn ang="10800000">
                  <a:pos x="wd2" y="hd2"/>
                </a:cxn>
                <a:cxn ang="16200000">
                  <a:pos x="wd2" y="hd2"/>
                </a:cxn>
              </a:cxnLst>
              <a:rect l="0" t="0" r="r" b="b"/>
              <a:pathLst>
                <a:path w="21599" h="21600" extrusionOk="0">
                  <a:moveTo>
                    <a:pt x="7855" y="21600"/>
                  </a:moveTo>
                  <a:cubicBezTo>
                    <a:pt x="7313" y="21600"/>
                    <a:pt x="6873" y="21298"/>
                    <a:pt x="6873" y="20925"/>
                  </a:cubicBezTo>
                  <a:cubicBezTo>
                    <a:pt x="6873" y="20877"/>
                    <a:pt x="6880" y="20830"/>
                    <a:pt x="6895" y="20783"/>
                  </a:cubicBezTo>
                  <a:lnTo>
                    <a:pt x="9586" y="12150"/>
                  </a:lnTo>
                  <a:lnTo>
                    <a:pt x="983" y="12150"/>
                  </a:lnTo>
                  <a:cubicBezTo>
                    <a:pt x="440" y="12150"/>
                    <a:pt x="0" y="11848"/>
                    <a:pt x="0" y="11475"/>
                  </a:cubicBezTo>
                  <a:cubicBezTo>
                    <a:pt x="0" y="11394"/>
                    <a:pt x="21" y="11314"/>
                    <a:pt x="63" y="11238"/>
                  </a:cubicBezTo>
                  <a:lnTo>
                    <a:pt x="5953" y="438"/>
                  </a:lnTo>
                  <a:cubicBezTo>
                    <a:pt x="6097" y="175"/>
                    <a:pt x="6464" y="0"/>
                    <a:pt x="6873" y="0"/>
                  </a:cubicBezTo>
                  <a:lnTo>
                    <a:pt x="17673" y="0"/>
                  </a:lnTo>
                  <a:cubicBezTo>
                    <a:pt x="18215" y="0"/>
                    <a:pt x="18655" y="303"/>
                    <a:pt x="18655" y="675"/>
                  </a:cubicBezTo>
                  <a:cubicBezTo>
                    <a:pt x="18655" y="772"/>
                    <a:pt x="18625" y="867"/>
                    <a:pt x="18567" y="955"/>
                  </a:cubicBezTo>
                  <a:lnTo>
                    <a:pt x="14289" y="7425"/>
                  </a:lnTo>
                  <a:lnTo>
                    <a:pt x="20619" y="7425"/>
                  </a:lnTo>
                  <a:cubicBezTo>
                    <a:pt x="21161" y="7425"/>
                    <a:pt x="21600" y="7728"/>
                    <a:pt x="21599" y="8101"/>
                  </a:cubicBezTo>
                  <a:cubicBezTo>
                    <a:pt x="21599" y="8236"/>
                    <a:pt x="21540" y="8369"/>
                    <a:pt x="21428" y="8481"/>
                  </a:cubicBezTo>
                  <a:lnTo>
                    <a:pt x="8665" y="21306"/>
                  </a:lnTo>
                  <a:cubicBezTo>
                    <a:pt x="8482" y="21490"/>
                    <a:pt x="8179" y="21600"/>
                    <a:pt x="7855" y="21600"/>
                  </a:cubicBezTo>
                  <a:close/>
                </a:path>
              </a:pathLst>
            </a:custGeom>
            <a:solidFill>
              <a:srgbClr val="FFFFFF"/>
            </a:solidFill>
            <a:ln w="25400">
              <a:miter lim="400000"/>
            </a:ln>
          </p:spPr>
          <p:txBody>
            <a:bodyPr tIns="91439" bIns="91439" anchor="ctr"/>
            <a:lstStyle/>
            <a:p>
              <a:endParaRPr/>
            </a:p>
          </p:txBody>
        </p:sp>
        <p:sp>
          <p:nvSpPr>
            <p:cNvPr id="128" name="Rounded Rectangle"/>
            <p:cNvSpPr/>
            <p:nvPr/>
          </p:nvSpPr>
          <p:spPr>
            <a:xfrm>
              <a:off x="9435348" y="2707630"/>
              <a:ext cx="5770266" cy="7945140"/>
            </a:xfrm>
            <a:prstGeom prst="roundRect">
              <a:avLst>
                <a:gd name="adj" fmla="val 6788"/>
              </a:avLst>
            </a:pr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sp>
          <p:nvSpPr>
            <p:cNvPr id="129" name="Project name…"/>
            <p:cNvSpPr txBox="1"/>
            <p:nvPr/>
          </p:nvSpPr>
          <p:spPr>
            <a:xfrm>
              <a:off x="9936360" y="3986328"/>
              <a:ext cx="3983039" cy="2150693"/>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FFFFFF"/>
                  </a:solidFill>
                  <a:latin typeface="OpenSans-Semibold"/>
                  <a:ea typeface="OpenSans-Semibold"/>
                  <a:cs typeface="OpenSans-Semibold"/>
                  <a:sym typeface="OpenSans-Semibold"/>
                </a:defRPr>
              </a:pP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Несоответствие учебного плана содержанию программы</a:t>
              </a:r>
              <a:endParaRPr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30" name="Lorem ipsum dolor sit incididunt ut labore et dolore magna aliqua. Ut enim ad minim veniam, quis nostrud exercitation ullamco laboris nisi ut aliquip ex ea commodo"/>
            <p:cNvSpPr txBox="1"/>
            <p:nvPr/>
          </p:nvSpPr>
          <p:spPr>
            <a:xfrm>
              <a:off x="9937491" y="6614202"/>
              <a:ext cx="4965126" cy="53999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131" name="Rounded Rectangle"/>
            <p:cNvSpPr/>
            <p:nvPr/>
          </p:nvSpPr>
          <p:spPr>
            <a:xfrm>
              <a:off x="15464134" y="2707630"/>
              <a:ext cx="5770265" cy="7945140"/>
            </a:xfrm>
            <a:prstGeom prst="roundRect">
              <a:avLst>
                <a:gd name="adj" fmla="val 6788"/>
              </a:avLst>
            </a:pr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sp>
          <p:nvSpPr>
            <p:cNvPr id="132" name="Project name…"/>
            <p:cNvSpPr txBox="1"/>
            <p:nvPr/>
          </p:nvSpPr>
          <p:spPr>
            <a:xfrm>
              <a:off x="16093628" y="3975291"/>
              <a:ext cx="3983039" cy="218974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FFFFFF"/>
                  </a:solidFill>
                  <a:latin typeface="OpenSans-Semibold"/>
                  <a:ea typeface="OpenSans-Semibold"/>
                  <a:cs typeface="OpenSans-Semibold"/>
                  <a:sym typeface="OpenSans-Semibold"/>
                </a:defRPr>
              </a:pP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Отсутствие  аппарата контроля и критериев</a:t>
              </a:r>
            </a:p>
            <a:p>
              <a:pPr>
                <a:lnSpc>
                  <a:spcPct val="110000"/>
                </a:lnSpc>
                <a:defRPr b="1">
                  <a:solidFill>
                    <a:srgbClr val="FFFFFF"/>
                  </a:solidFill>
                  <a:latin typeface="OpenSans-Semibold"/>
                  <a:ea typeface="OpenSans-Semibold"/>
                  <a:cs typeface="OpenSans-Semibold"/>
                  <a:sym typeface="OpenSans-Semibold"/>
                </a:defRPr>
              </a:pP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оценивания </a:t>
              </a:r>
              <a:endParaRPr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33" name="Lorem ipsum dolor sit incididunt ut labore et dolore magna aliqua. Ut enim ad minim veniam, quis nostrud exercitation ullamco laboris nisi ut aliquip ex ea commodo"/>
            <p:cNvSpPr txBox="1"/>
            <p:nvPr/>
          </p:nvSpPr>
          <p:spPr>
            <a:xfrm>
              <a:off x="15918466" y="6611338"/>
              <a:ext cx="4965126" cy="3408165"/>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FFFFFF"/>
                  </a:solidFill>
                  <a:latin typeface="OpenSans"/>
                  <a:ea typeface="OpenSans"/>
                  <a:cs typeface="OpenSans"/>
                  <a:sym typeface="OpenSans"/>
                </a:defRPr>
              </a:lvl1pPr>
            </a:lstStyle>
            <a:p>
              <a:pPr marL="571500" indent="-57150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Отсутствие оценочных материалов;</a:t>
              </a:r>
            </a:p>
            <a:p>
              <a:pPr marL="571500" indent="-57150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Отсутствие критериев по которым оценивается  начальный, средний, высокий уровень освоения программы.</a:t>
              </a:r>
              <a:endParaRPr sz="4400" b="1"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34" name="Graphic 76"/>
            <p:cNvSpPr/>
            <p:nvPr/>
          </p:nvSpPr>
          <p:spPr>
            <a:xfrm>
              <a:off x="16195654" y="3115983"/>
              <a:ext cx="495342" cy="609639"/>
            </a:xfrm>
            <a:custGeom>
              <a:avLst/>
              <a:gdLst/>
              <a:ahLst/>
              <a:cxnLst>
                <a:cxn ang="0">
                  <a:pos x="wd2" y="hd2"/>
                </a:cxn>
                <a:cxn ang="5400000">
                  <a:pos x="wd2" y="hd2"/>
                </a:cxn>
                <a:cxn ang="10800000">
                  <a:pos x="wd2" y="hd2"/>
                </a:cxn>
                <a:cxn ang="16200000">
                  <a:pos x="wd2" y="hd2"/>
                </a:cxn>
              </a:cxnLst>
              <a:rect l="0" t="0" r="r" b="b"/>
              <a:pathLst>
                <a:path w="20923" h="21500" extrusionOk="0">
                  <a:moveTo>
                    <a:pt x="13944" y="15082"/>
                  </a:moveTo>
                  <a:cubicBezTo>
                    <a:pt x="14769" y="15903"/>
                    <a:pt x="15087" y="17000"/>
                    <a:pt x="14801" y="18045"/>
                  </a:cubicBezTo>
                  <a:cubicBezTo>
                    <a:pt x="14467" y="18995"/>
                    <a:pt x="13663" y="19782"/>
                    <a:pt x="12591" y="20207"/>
                  </a:cubicBezTo>
                  <a:cubicBezTo>
                    <a:pt x="12249" y="20346"/>
                    <a:pt x="12057" y="20656"/>
                    <a:pt x="12119" y="20969"/>
                  </a:cubicBezTo>
                  <a:cubicBezTo>
                    <a:pt x="12193" y="21289"/>
                    <a:pt x="12538" y="21515"/>
                    <a:pt x="12928" y="21498"/>
                  </a:cubicBezTo>
                  <a:cubicBezTo>
                    <a:pt x="15665" y="21380"/>
                    <a:pt x="18149" y="20123"/>
                    <a:pt x="19541" y="18152"/>
                  </a:cubicBezTo>
                  <a:cubicBezTo>
                    <a:pt x="20865" y="16229"/>
                    <a:pt x="21256" y="13956"/>
                    <a:pt x="20634" y="11800"/>
                  </a:cubicBezTo>
                  <a:cubicBezTo>
                    <a:pt x="20032" y="9698"/>
                    <a:pt x="18774" y="7768"/>
                    <a:pt x="16986" y="6205"/>
                  </a:cubicBezTo>
                  <a:cubicBezTo>
                    <a:pt x="16680" y="5937"/>
                    <a:pt x="16170" y="5926"/>
                    <a:pt x="15848" y="6182"/>
                  </a:cubicBezTo>
                  <a:cubicBezTo>
                    <a:pt x="15797" y="6222"/>
                    <a:pt x="15753" y="6268"/>
                    <a:pt x="15716" y="6318"/>
                  </a:cubicBezTo>
                  <a:cubicBezTo>
                    <a:pt x="15290" y="6864"/>
                    <a:pt x="14755" y="7345"/>
                    <a:pt x="14135" y="7741"/>
                  </a:cubicBezTo>
                  <a:cubicBezTo>
                    <a:pt x="13412" y="4747"/>
                    <a:pt x="11456" y="2060"/>
                    <a:pt x="8606" y="147"/>
                  </a:cubicBezTo>
                  <a:cubicBezTo>
                    <a:pt x="8258" y="-85"/>
                    <a:pt x="7752" y="-38"/>
                    <a:pt x="7475" y="252"/>
                  </a:cubicBezTo>
                  <a:cubicBezTo>
                    <a:pt x="7427" y="302"/>
                    <a:pt x="7388" y="357"/>
                    <a:pt x="7359" y="415"/>
                  </a:cubicBezTo>
                  <a:cubicBezTo>
                    <a:pt x="5389" y="4399"/>
                    <a:pt x="1463" y="7118"/>
                    <a:pt x="237" y="11367"/>
                  </a:cubicBezTo>
                  <a:cubicBezTo>
                    <a:pt x="-344" y="13580"/>
                    <a:pt x="152" y="15895"/>
                    <a:pt x="1617" y="17803"/>
                  </a:cubicBezTo>
                  <a:cubicBezTo>
                    <a:pt x="2985" y="19515"/>
                    <a:pt x="4497" y="20961"/>
                    <a:pt x="6853" y="21478"/>
                  </a:cubicBezTo>
                  <a:cubicBezTo>
                    <a:pt x="6920" y="21492"/>
                    <a:pt x="6990" y="21500"/>
                    <a:pt x="7059" y="21500"/>
                  </a:cubicBezTo>
                  <a:cubicBezTo>
                    <a:pt x="7503" y="21500"/>
                    <a:pt x="7863" y="21199"/>
                    <a:pt x="7863" y="20828"/>
                  </a:cubicBezTo>
                  <a:cubicBezTo>
                    <a:pt x="7863" y="20691"/>
                    <a:pt x="7813" y="20558"/>
                    <a:pt x="7720" y="20445"/>
                  </a:cubicBezTo>
                  <a:cubicBezTo>
                    <a:pt x="6847" y="19396"/>
                    <a:pt x="6069" y="18362"/>
                    <a:pt x="6116" y="17228"/>
                  </a:cubicBezTo>
                  <a:cubicBezTo>
                    <a:pt x="6160" y="16688"/>
                    <a:pt x="6350" y="16163"/>
                    <a:pt x="6670" y="15693"/>
                  </a:cubicBezTo>
                  <a:cubicBezTo>
                    <a:pt x="6925" y="15293"/>
                    <a:pt x="7235" y="14918"/>
                    <a:pt x="7594" y="14578"/>
                  </a:cubicBezTo>
                  <a:cubicBezTo>
                    <a:pt x="7840" y="14346"/>
                    <a:pt x="8108" y="14127"/>
                    <a:pt x="8376" y="13906"/>
                  </a:cubicBezTo>
                  <a:cubicBezTo>
                    <a:pt x="8799" y="13576"/>
                    <a:pt x="9194" y="13220"/>
                    <a:pt x="9557" y="12843"/>
                  </a:cubicBezTo>
                  <a:cubicBezTo>
                    <a:pt x="11283" y="13800"/>
                    <a:pt x="12414" y="15345"/>
                    <a:pt x="12649" y="17064"/>
                  </a:cubicBezTo>
                  <a:cubicBezTo>
                    <a:pt x="13307" y="16526"/>
                    <a:pt x="13759" y="15836"/>
                    <a:pt x="13944" y="15082"/>
                  </a:cubicBezTo>
                  <a:close/>
                </a:path>
              </a:pathLst>
            </a:custGeom>
            <a:solidFill>
              <a:srgbClr val="FFFFFF"/>
            </a:solidFill>
            <a:ln w="25400">
              <a:miter lim="400000"/>
            </a:ln>
          </p:spPr>
          <p:txBody>
            <a:bodyPr tIns="91439" bIns="91439" anchor="ctr"/>
            <a:lstStyle/>
            <a:p>
              <a:endParaRPr/>
            </a:p>
          </p:txBody>
        </p:sp>
        <p:sp>
          <p:nvSpPr>
            <p:cNvPr id="135" name="Graphic 209"/>
            <p:cNvSpPr/>
            <p:nvPr/>
          </p:nvSpPr>
          <p:spPr>
            <a:xfrm>
              <a:off x="10011398" y="3103901"/>
              <a:ext cx="609526" cy="581015"/>
            </a:xfrm>
            <a:custGeom>
              <a:avLst/>
              <a:gdLst/>
              <a:ahLst/>
              <a:cxnLst>
                <a:cxn ang="0">
                  <a:pos x="wd2" y="hd2"/>
                </a:cxn>
                <a:cxn ang="5400000">
                  <a:pos x="wd2" y="hd2"/>
                </a:cxn>
                <a:cxn ang="10800000">
                  <a:pos x="wd2" y="hd2"/>
                </a:cxn>
                <a:cxn ang="16200000">
                  <a:pos x="wd2" y="hd2"/>
                </a:cxn>
              </a:cxnLst>
              <a:rect l="0" t="0" r="r" b="b"/>
              <a:pathLst>
                <a:path w="21498" h="21493" extrusionOk="0">
                  <a:moveTo>
                    <a:pt x="21465" y="8141"/>
                  </a:moveTo>
                  <a:cubicBezTo>
                    <a:pt x="21391" y="7901"/>
                    <a:pt x="21200" y="7720"/>
                    <a:pt x="20964" y="7669"/>
                  </a:cubicBezTo>
                  <a:lnTo>
                    <a:pt x="14578" y="6269"/>
                  </a:lnTo>
                  <a:lnTo>
                    <a:pt x="11334" y="328"/>
                  </a:lnTo>
                  <a:cubicBezTo>
                    <a:pt x="11121" y="-9"/>
                    <a:pt x="10687" y="-102"/>
                    <a:pt x="10365" y="122"/>
                  </a:cubicBezTo>
                  <a:cubicBezTo>
                    <a:pt x="10287" y="176"/>
                    <a:pt x="10220" y="246"/>
                    <a:pt x="10168" y="328"/>
                  </a:cubicBezTo>
                  <a:lnTo>
                    <a:pt x="6919" y="6269"/>
                  </a:lnTo>
                  <a:lnTo>
                    <a:pt x="536" y="7669"/>
                  </a:lnTo>
                  <a:cubicBezTo>
                    <a:pt x="172" y="7748"/>
                    <a:pt x="-61" y="8121"/>
                    <a:pt x="14" y="8502"/>
                  </a:cubicBezTo>
                  <a:cubicBezTo>
                    <a:pt x="39" y="8624"/>
                    <a:pt x="93" y="8737"/>
                    <a:pt x="172" y="8829"/>
                  </a:cubicBezTo>
                  <a:lnTo>
                    <a:pt x="4556" y="13903"/>
                  </a:lnTo>
                  <a:lnTo>
                    <a:pt x="3851" y="20709"/>
                  </a:lnTo>
                  <a:cubicBezTo>
                    <a:pt x="3812" y="21096"/>
                    <a:pt x="4079" y="21443"/>
                    <a:pt x="4448" y="21485"/>
                  </a:cubicBezTo>
                  <a:cubicBezTo>
                    <a:pt x="4565" y="21498"/>
                    <a:pt x="4684" y="21478"/>
                    <a:pt x="4792" y="21428"/>
                  </a:cubicBezTo>
                  <a:lnTo>
                    <a:pt x="10748" y="18625"/>
                  </a:lnTo>
                  <a:lnTo>
                    <a:pt x="16702" y="21431"/>
                  </a:lnTo>
                  <a:cubicBezTo>
                    <a:pt x="16789" y="21472"/>
                    <a:pt x="16882" y="21493"/>
                    <a:pt x="16977" y="21493"/>
                  </a:cubicBezTo>
                  <a:cubicBezTo>
                    <a:pt x="17348" y="21493"/>
                    <a:pt x="17649" y="21177"/>
                    <a:pt x="17649" y="20788"/>
                  </a:cubicBezTo>
                  <a:cubicBezTo>
                    <a:pt x="17649" y="20763"/>
                    <a:pt x="17648" y="20737"/>
                    <a:pt x="17645" y="20711"/>
                  </a:cubicBezTo>
                  <a:lnTo>
                    <a:pt x="16940" y="13903"/>
                  </a:lnTo>
                  <a:lnTo>
                    <a:pt x="21324" y="8829"/>
                  </a:lnTo>
                  <a:cubicBezTo>
                    <a:pt x="21485" y="8643"/>
                    <a:pt x="21539" y="8380"/>
                    <a:pt x="21465" y="8141"/>
                  </a:cubicBezTo>
                  <a:close/>
                </a:path>
              </a:pathLst>
            </a:custGeom>
            <a:solidFill>
              <a:srgbClr val="FFFFFF"/>
            </a:solidFill>
            <a:ln w="25400">
              <a:miter lim="400000"/>
            </a:ln>
          </p:spPr>
          <p:txBody>
            <a:bodyPr tIns="91439" bIns="91439" anchor="ctr"/>
            <a:lstStyle/>
            <a:p>
              <a:endParaRPr/>
            </a:p>
          </p:txBody>
        </p:sp>
        <p:sp>
          <p:nvSpPr>
            <p:cNvPr id="18" name="Lorem ipsum dolor sit incididunt ut labore et dolore magna aliqua. Ut enim ad minim veniam, quis nostrud exercitation ullamco laboris nisi ut aliquip ex ea commodo"/>
            <p:cNvSpPr txBox="1"/>
            <p:nvPr/>
          </p:nvSpPr>
          <p:spPr>
            <a:xfrm>
              <a:off x="9618234" y="6588419"/>
              <a:ext cx="4965126" cy="372768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FFFFFF"/>
                  </a:solidFill>
                  <a:latin typeface="OpenSans"/>
                  <a:ea typeface="OpenSans"/>
                  <a:cs typeface="OpenSans"/>
                  <a:sym typeface="OpenSans"/>
                </a:defRPr>
              </a:lvl1pPr>
            </a:lstStyle>
            <a:p>
              <a:pPr marL="742950" indent="-74295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Несоответствие наименований разделов;</a:t>
              </a:r>
            </a:p>
            <a:p>
              <a:pPr marL="742950" indent="-74295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Несоответствие количества часов: </a:t>
              </a:r>
            </a:p>
            <a:p>
              <a:pPr marL="742950" indent="-74295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Теоретических;</a:t>
              </a:r>
            </a:p>
            <a:p>
              <a:pPr marL="742950" indent="-742950">
                <a:buFont typeface="Wingdings" panose="05000000000000000000" pitchFamily="2" charset="2"/>
                <a:buChar char="ü"/>
              </a:pPr>
              <a:r>
                <a:rPr lang="ru-RU" sz="4400" b="1"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Практических.</a:t>
              </a:r>
            </a:p>
            <a:p>
              <a:endParaRPr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16" name="This is your first text slide"/>
          <p:cNvSpPr txBox="1"/>
          <p:nvPr/>
        </p:nvSpPr>
        <p:spPr>
          <a:xfrm>
            <a:off x="1562689" y="451739"/>
            <a:ext cx="10147599"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Ошибки</a:t>
            </a:r>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pic>
        <p:nvPicPr>
          <p:cNvPr id="19" name="Рисунок 18"/>
          <p:cNvPicPr/>
          <p:nvPr/>
        </p:nvPicPr>
        <p:blipFill>
          <a:blip r:embed="rId2" cstate="print">
            <a:extLst>
              <a:ext uri="{28A0092B-C50C-407E-A947-70E740481C1C}">
                <a14:useLocalDpi xmlns:a14="http://schemas.microsoft.com/office/drawing/2010/main" val="0"/>
              </a:ext>
            </a:extLst>
          </a:blip>
          <a:stretch>
            <a:fillRect/>
          </a:stretch>
        </p:blipFill>
        <p:spPr>
          <a:xfrm>
            <a:off x="0" y="308093"/>
            <a:ext cx="1512697" cy="1405645"/>
          </a:xfrm>
          <a:prstGeom prst="rect">
            <a:avLst/>
          </a:prstGeom>
        </p:spPr>
      </p:pic>
    </p:spTree>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37"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16</a:t>
            </a:fld>
            <a:endParaRPr/>
          </a:p>
        </p:txBody>
      </p:sp>
      <p:sp>
        <p:nvSpPr>
          <p:cNvPr id="138" name="Hello!"/>
          <p:cNvSpPr txBox="1"/>
          <p:nvPr/>
        </p:nvSpPr>
        <p:spPr>
          <a:xfrm>
            <a:off x="12259260" y="2270843"/>
            <a:ext cx="7436916" cy="110799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6000" b="1">
                <a:latin typeface="OpenSans-Semibold"/>
                <a:ea typeface="OpenSans-Semibold"/>
                <a:cs typeface="OpenSans-Semibold"/>
                <a:sym typeface="OpenSans-Semibold"/>
              </a:defRPr>
            </a:lvl1pPr>
          </a:lstStyle>
          <a:p>
            <a:r>
              <a:rPr lang="ru-RU"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Спасибо за внимание.</a:t>
            </a:r>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139" name="I am Antony Stark"/>
          <p:cNvSpPr txBox="1"/>
          <p:nvPr/>
        </p:nvSpPr>
        <p:spPr>
          <a:xfrm>
            <a:off x="12322760" y="5175505"/>
            <a:ext cx="9494824" cy="861772"/>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defTabSz="914400">
              <a:defRPr sz="3000">
                <a:solidFill>
                  <a:srgbClr val="A9A9A9"/>
                </a:solidFill>
                <a:latin typeface="Open Sans Bold"/>
                <a:ea typeface="Open Sans Bold"/>
                <a:cs typeface="Open Sans Bold"/>
                <a:sym typeface="Open Sans Bold"/>
              </a:defRPr>
            </a:lvl1pPr>
          </a:lstStyle>
          <a:p>
            <a:r>
              <a:rPr lang="ru-RU" sz="4400" b="1" dirty="0">
                <a:solidFill>
                  <a:schemeClr val="tx1"/>
                </a:solidFill>
              </a:rPr>
              <a:t>И</a:t>
            </a:r>
            <a:r>
              <a:rPr lang="ru-RU" sz="4400" b="1" dirty="0" smtClean="0">
                <a:solidFill>
                  <a:schemeClr val="tx1"/>
                </a:solidFill>
              </a:rPr>
              <a:t>льясова Альбина </a:t>
            </a:r>
            <a:r>
              <a:rPr lang="ru-RU" sz="4400" b="1" dirty="0" err="1" smtClean="0">
                <a:solidFill>
                  <a:schemeClr val="tx1"/>
                </a:solidFill>
              </a:rPr>
              <a:t>Кабировна</a:t>
            </a:r>
            <a:endParaRPr sz="4400" b="1" dirty="0">
              <a:solidFill>
                <a:schemeClr val="tx1"/>
              </a:solidFill>
            </a:endParaRPr>
          </a:p>
        </p:txBody>
      </p:sp>
      <p:sp>
        <p:nvSpPr>
          <p:cNvPr id="140" name="I am here because I like create presentation.…"/>
          <p:cNvSpPr txBox="1"/>
          <p:nvPr/>
        </p:nvSpPr>
        <p:spPr>
          <a:xfrm>
            <a:off x="12322760" y="7097775"/>
            <a:ext cx="8193009" cy="4339648"/>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defTabSz="914400">
              <a:defRPr sz="3000">
                <a:solidFill>
                  <a:srgbClr val="A9A9A9"/>
                </a:solidFill>
                <a:latin typeface="OpenSans"/>
                <a:ea typeface="OpenSans"/>
                <a:cs typeface="OpenSans"/>
                <a:sym typeface="OpenSans"/>
              </a:defRPr>
            </a:pPr>
            <a:r>
              <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Методист</a:t>
            </a:r>
          </a:p>
          <a:p>
            <a:pPr defTabSz="914400">
              <a:defRPr sz="3000">
                <a:solidFill>
                  <a:srgbClr val="A9A9A9"/>
                </a:solidFill>
                <a:latin typeface="OpenSans"/>
                <a:ea typeface="OpenSans"/>
                <a:cs typeface="OpenSans"/>
                <a:sym typeface="OpenSans"/>
              </a:defRPr>
            </a:pPr>
            <a:r>
              <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Методический отдел</a:t>
            </a:r>
          </a:p>
          <a:p>
            <a:pPr defTabSz="914400">
              <a:defRPr sz="3000">
                <a:solidFill>
                  <a:srgbClr val="A9A9A9"/>
                </a:solidFill>
                <a:latin typeface="OpenSans"/>
                <a:ea typeface="OpenSans"/>
                <a:cs typeface="OpenSans"/>
                <a:sym typeface="OpenSans"/>
              </a:defRPr>
            </a:pPr>
            <a:r>
              <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Телефон: 417-50-91</a:t>
            </a:r>
          </a:p>
          <a:p>
            <a:pPr defTabSz="914400">
              <a:defRPr sz="3000">
                <a:solidFill>
                  <a:srgbClr val="A9A9A9"/>
                </a:solidFill>
                <a:latin typeface="OpenSans"/>
                <a:ea typeface="OpenSans"/>
                <a:cs typeface="OpenSans"/>
                <a:sym typeface="OpenSans"/>
              </a:defRPr>
            </a:pP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email</a:t>
            </a:r>
            <a:r>
              <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hlinkClick r:id="rId2"/>
              </a:rPr>
              <a:t>ilyasova@dumspb.ru</a:t>
            </a:r>
            <a:endParaRPr lang="ru-RU"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pPr defTabSz="914400">
              <a:defRPr sz="3000">
                <a:solidFill>
                  <a:srgbClr val="A9A9A9"/>
                </a:solidFill>
                <a:latin typeface="OpenSans"/>
                <a:ea typeface="OpenSans"/>
                <a:cs typeface="OpenSans"/>
                <a:sym typeface="OpenSans"/>
              </a:defRPr>
            </a:pP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hlinkClick r:id="rId3"/>
              </a:rPr>
              <a:t>duminfo@gmail.com</a:t>
            </a:r>
            <a:r>
              <a:rPr lang="en-US" sz="54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 </a:t>
            </a:r>
            <a:endParaRPr sz="54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41" name="Shape"/>
          <p:cNvSpPr/>
          <p:nvPr/>
        </p:nvSpPr>
        <p:spPr>
          <a:xfrm>
            <a:off x="-21432" y="4575373"/>
            <a:ext cx="10672367" cy="456525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lnTo>
                  <a:pt x="14538" y="21600"/>
                </a:lnTo>
                <a:cubicBezTo>
                  <a:pt x="16549" y="21600"/>
                  <a:pt x="17755" y="21600"/>
                  <a:pt x="18560" y="20948"/>
                </a:cubicBezTo>
                <a:cubicBezTo>
                  <a:pt x="19843" y="19857"/>
                  <a:pt x="20854" y="17494"/>
                  <a:pt x="21321" y="14495"/>
                </a:cubicBezTo>
                <a:cubicBezTo>
                  <a:pt x="21506" y="13311"/>
                  <a:pt x="21600" y="12061"/>
                  <a:pt x="21600" y="10801"/>
                </a:cubicBezTo>
                <a:cubicBezTo>
                  <a:pt x="21600" y="9541"/>
                  <a:pt x="21506" y="8289"/>
                  <a:pt x="21321" y="7105"/>
                </a:cubicBezTo>
                <a:cubicBezTo>
                  <a:pt x="20854" y="4106"/>
                  <a:pt x="19843" y="1743"/>
                  <a:pt x="18560" y="652"/>
                </a:cubicBezTo>
                <a:cubicBezTo>
                  <a:pt x="17755" y="0"/>
                  <a:pt x="16549" y="0"/>
                  <a:pt x="14538" y="0"/>
                </a:cubicBezTo>
                <a:lnTo>
                  <a:pt x="0" y="0"/>
                </a:lnTo>
                <a:close/>
              </a:path>
            </a:pathLst>
          </a:custGeom>
          <a:solidFill>
            <a:srgbClr val="FFFFFF"/>
          </a:solidFill>
          <a:ln w="25400">
            <a:miter lim="400000"/>
          </a:ln>
          <a:effectLst>
            <a:outerShdw blurRad="381000" dist="381000" dir="5400000" rotWithShape="0">
              <a:srgbClr val="000000">
                <a:alpha val="5000"/>
              </a:srgbClr>
            </a:outerShdw>
          </a:effectLst>
        </p:spPr>
        <p:txBody>
          <a:bodyPr tIns="91439" bIns="91439" anchor="ctr"/>
          <a:lstStyle/>
          <a:p>
            <a:endParaRPr/>
          </a:p>
        </p:txBody>
      </p:sp>
      <p:pic>
        <p:nvPicPr>
          <p:cNvPr id="4" name="Рисунок 3"/>
          <p:cNvPicPr>
            <a:picLocks noGrp="1" noChangeAspect="1"/>
          </p:cNvPicPr>
          <p:nvPr>
            <p:ph type="pic" sz="quarter" idx="11"/>
          </p:nvPr>
        </p:nvPicPr>
        <p:blipFill>
          <a:blip r:embed="rId4" cstate="print">
            <a:extLst>
              <a:ext uri="{28A0092B-C50C-407E-A947-70E740481C1C}">
                <a14:useLocalDpi xmlns:a14="http://schemas.microsoft.com/office/drawing/2010/main" val="0"/>
              </a:ext>
            </a:extLst>
          </a:blip>
          <a:srcRect t="10430" b="10430"/>
          <a:stretch>
            <a:fillRect/>
          </a:stretch>
        </p:blipFill>
        <p:spPr>
          <a:xfrm>
            <a:off x="5742432" y="4783433"/>
            <a:ext cx="4496943" cy="4496944"/>
          </a:xfrm>
          <a:prstGeom prst="ellipse">
            <a:avLst/>
          </a:prstGeom>
        </p:spPr>
      </p:pic>
      <p:sp>
        <p:nvSpPr>
          <p:cNvPr id="143" name="Circle"/>
          <p:cNvSpPr/>
          <p:nvPr/>
        </p:nvSpPr>
        <p:spPr>
          <a:xfrm>
            <a:off x="9397999" y="4428827"/>
            <a:ext cx="1514774" cy="1514773"/>
          </a:xfrm>
          <a:prstGeom prst="ellipse">
            <a:avLst/>
          </a:prstGeom>
          <a:gradFill>
            <a:gsLst>
              <a:gs pos="7455">
                <a:schemeClr val="accent1"/>
              </a:gs>
              <a:gs pos="35625">
                <a:schemeClr val="accent2"/>
              </a:gs>
              <a:gs pos="62727">
                <a:schemeClr val="accent3"/>
              </a:gs>
              <a:gs pos="98168">
                <a:schemeClr val="accent4"/>
              </a:gs>
            </a:gsLst>
            <a:lin ang="809540"/>
          </a:gradFill>
          <a:ln w="25400">
            <a:miter lim="400000"/>
          </a:ln>
        </p:spPr>
        <p:txBody>
          <a:bodyPr tIns="91439" bIns="91439" anchor="ctr"/>
          <a:lstStyle/>
          <a:p>
            <a:endParaRPr/>
          </a:p>
        </p:txBody>
      </p:sp>
      <p:sp>
        <p:nvSpPr>
          <p:cNvPr id="144" name="Graphic 25"/>
          <p:cNvSpPr/>
          <p:nvPr/>
        </p:nvSpPr>
        <p:spPr>
          <a:xfrm>
            <a:off x="9850586" y="4922688"/>
            <a:ext cx="609601" cy="552451"/>
          </a:xfrm>
          <a:custGeom>
            <a:avLst/>
            <a:gdLst/>
            <a:ahLst/>
            <a:cxnLst>
              <a:cxn ang="0">
                <a:pos x="wd2" y="hd2"/>
              </a:cxn>
              <a:cxn ang="5400000">
                <a:pos x="wd2" y="hd2"/>
              </a:cxn>
              <a:cxn ang="10800000">
                <a:pos x="wd2" y="hd2"/>
              </a:cxn>
              <a:cxn ang="16200000">
                <a:pos x="wd2" y="hd2"/>
              </a:cxn>
            </a:cxnLst>
            <a:rect l="0" t="0" r="r" b="b"/>
            <a:pathLst>
              <a:path w="21600" h="21600" extrusionOk="0">
                <a:moveTo>
                  <a:pt x="21600" y="745"/>
                </a:moveTo>
                <a:lnTo>
                  <a:pt x="21600" y="15641"/>
                </a:lnTo>
                <a:cubicBezTo>
                  <a:pt x="21600" y="16053"/>
                  <a:pt x="21298" y="16386"/>
                  <a:pt x="20925" y="16386"/>
                </a:cubicBezTo>
                <a:lnTo>
                  <a:pt x="9729" y="16386"/>
                </a:lnTo>
                <a:lnTo>
                  <a:pt x="5202" y="21381"/>
                </a:lnTo>
                <a:cubicBezTo>
                  <a:pt x="5076" y="21521"/>
                  <a:pt x="4904" y="21600"/>
                  <a:pt x="4725" y="21600"/>
                </a:cubicBezTo>
                <a:cubicBezTo>
                  <a:pt x="4636" y="21600"/>
                  <a:pt x="4548" y="21581"/>
                  <a:pt x="4466" y="21543"/>
                </a:cubicBezTo>
                <a:cubicBezTo>
                  <a:pt x="4214" y="21428"/>
                  <a:pt x="4050" y="21156"/>
                  <a:pt x="4050" y="20855"/>
                </a:cubicBezTo>
                <a:lnTo>
                  <a:pt x="4050" y="16386"/>
                </a:lnTo>
                <a:lnTo>
                  <a:pt x="675" y="16386"/>
                </a:lnTo>
                <a:cubicBezTo>
                  <a:pt x="302" y="16386"/>
                  <a:pt x="0" y="16053"/>
                  <a:pt x="0" y="15641"/>
                </a:cubicBezTo>
                <a:lnTo>
                  <a:pt x="0" y="745"/>
                </a:lnTo>
                <a:cubicBezTo>
                  <a:pt x="0" y="334"/>
                  <a:pt x="302" y="0"/>
                  <a:pt x="675" y="0"/>
                </a:cubicBezTo>
                <a:lnTo>
                  <a:pt x="20925" y="0"/>
                </a:lnTo>
                <a:cubicBezTo>
                  <a:pt x="21298" y="0"/>
                  <a:pt x="21600" y="334"/>
                  <a:pt x="21600" y="745"/>
                </a:cubicBezTo>
                <a:close/>
                <a:moveTo>
                  <a:pt x="18225" y="4469"/>
                </a:moveTo>
                <a:cubicBezTo>
                  <a:pt x="18225" y="4058"/>
                  <a:pt x="17923" y="3724"/>
                  <a:pt x="17550" y="3724"/>
                </a:cubicBezTo>
                <a:lnTo>
                  <a:pt x="4050" y="3724"/>
                </a:lnTo>
                <a:cubicBezTo>
                  <a:pt x="3677" y="3724"/>
                  <a:pt x="3375" y="4058"/>
                  <a:pt x="3375" y="4469"/>
                </a:cubicBezTo>
                <a:cubicBezTo>
                  <a:pt x="3375" y="4880"/>
                  <a:pt x="3677" y="5214"/>
                  <a:pt x="4050" y="5214"/>
                </a:cubicBezTo>
                <a:lnTo>
                  <a:pt x="17550" y="5214"/>
                </a:lnTo>
                <a:cubicBezTo>
                  <a:pt x="17923" y="5214"/>
                  <a:pt x="18225" y="4880"/>
                  <a:pt x="18225" y="4469"/>
                </a:cubicBezTo>
                <a:close/>
                <a:moveTo>
                  <a:pt x="18225" y="8193"/>
                </a:moveTo>
                <a:cubicBezTo>
                  <a:pt x="18225" y="7782"/>
                  <a:pt x="17923" y="7448"/>
                  <a:pt x="17550" y="7448"/>
                </a:cubicBezTo>
                <a:lnTo>
                  <a:pt x="4050" y="7448"/>
                </a:lnTo>
                <a:cubicBezTo>
                  <a:pt x="3677" y="7448"/>
                  <a:pt x="3375" y="7782"/>
                  <a:pt x="3375" y="8193"/>
                </a:cubicBezTo>
                <a:cubicBezTo>
                  <a:pt x="3375" y="8604"/>
                  <a:pt x="3677" y="8938"/>
                  <a:pt x="4050" y="8938"/>
                </a:cubicBezTo>
                <a:lnTo>
                  <a:pt x="17550" y="8938"/>
                </a:lnTo>
                <a:cubicBezTo>
                  <a:pt x="17923" y="8938"/>
                  <a:pt x="18225" y="8604"/>
                  <a:pt x="18225" y="8193"/>
                </a:cubicBezTo>
                <a:close/>
                <a:moveTo>
                  <a:pt x="14175" y="11917"/>
                </a:moveTo>
                <a:cubicBezTo>
                  <a:pt x="14175" y="11506"/>
                  <a:pt x="13873" y="11172"/>
                  <a:pt x="13500" y="11172"/>
                </a:cubicBezTo>
                <a:lnTo>
                  <a:pt x="4050" y="11172"/>
                </a:lnTo>
                <a:cubicBezTo>
                  <a:pt x="3677" y="11172"/>
                  <a:pt x="3375" y="11506"/>
                  <a:pt x="3375" y="11917"/>
                </a:cubicBezTo>
                <a:cubicBezTo>
                  <a:pt x="3375" y="12328"/>
                  <a:pt x="3677" y="12662"/>
                  <a:pt x="4050" y="12662"/>
                </a:cubicBezTo>
                <a:lnTo>
                  <a:pt x="13500" y="12662"/>
                </a:lnTo>
                <a:cubicBezTo>
                  <a:pt x="13873" y="12662"/>
                  <a:pt x="14175" y="12328"/>
                  <a:pt x="14175" y="11917"/>
                </a:cubicBezTo>
                <a:close/>
              </a:path>
            </a:pathLst>
          </a:custGeom>
          <a:solidFill>
            <a:srgbClr val="FFFFFF"/>
          </a:solidFill>
          <a:ln w="25400">
            <a:miter lim="400000"/>
          </a:ln>
        </p:spPr>
        <p:txBody>
          <a:bodyPr tIns="91439" bIns="91439" anchor="ctr"/>
          <a:lstStyle/>
          <a:p>
            <a:endParaRPr/>
          </a:p>
        </p:txBody>
      </p:sp>
    </p:spTree>
    <p:extLst>
      <p:ext uri="{BB962C8B-B14F-4D97-AF65-F5344CB8AC3E}">
        <p14:creationId xmlns:p14="http://schemas.microsoft.com/office/powerpoint/2010/main" val="3218117137"/>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6"/>
          <p:cNvPicPr>
            <a:picLocks noChangeAspect="1"/>
          </p:cNvPicPr>
          <p:nvPr/>
        </p:nvPicPr>
        <p:blipFill rotWithShape="1">
          <a:blip r:embed="rId2">
            <a:extLst>
              <a:ext uri="{28A0092B-C50C-407E-A947-70E740481C1C}">
                <a14:useLocalDpi xmlns:a14="http://schemas.microsoft.com/office/drawing/2010/main" val="0"/>
              </a:ext>
            </a:extLst>
          </a:blip>
          <a:srcRect l="2177"/>
          <a:stretch/>
        </p:blipFill>
        <p:spPr>
          <a:xfrm>
            <a:off x="14191487" y="473252"/>
            <a:ext cx="8476107" cy="11721034"/>
          </a:xfrm>
          <a:prstGeom prst="rect">
            <a:avLst/>
          </a:prstGeom>
        </p:spPr>
      </p:pic>
      <p:grpSp>
        <p:nvGrpSpPr>
          <p:cNvPr id="8" name="Group"/>
          <p:cNvGrpSpPr/>
          <p:nvPr/>
        </p:nvGrpSpPr>
        <p:grpSpPr>
          <a:xfrm>
            <a:off x="2033964" y="1005840"/>
            <a:ext cx="11060243" cy="10915705"/>
            <a:chOff x="0" y="0"/>
            <a:chExt cx="8819952" cy="7945140"/>
          </a:xfrm>
        </p:grpSpPr>
        <p:sp>
          <p:nvSpPr>
            <p:cNvPr id="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10" name="Placeholder:…"/>
            <p:cNvSpPr txBox="1"/>
            <p:nvPr/>
          </p:nvSpPr>
          <p:spPr>
            <a:xfrm>
              <a:off x="1220067" y="769805"/>
              <a:ext cx="6484839" cy="82369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1" name="Group"/>
            <p:cNvGrpSpPr/>
            <p:nvPr/>
          </p:nvGrpSpPr>
          <p:grpSpPr>
            <a:xfrm>
              <a:off x="870912" y="432804"/>
              <a:ext cx="7182190" cy="2819022"/>
              <a:chOff x="0" y="-2228031"/>
              <a:chExt cx="7182188" cy="2819021"/>
            </a:xfrm>
          </p:grpSpPr>
          <p:sp>
            <p:nvSpPr>
              <p:cNvPr id="14" name="Lorem ipsum dolor sit incididunt ut labore et dolore magna aliqua enim"/>
              <p:cNvSpPr txBox="1"/>
              <p:nvPr/>
            </p:nvSpPr>
            <p:spPr>
              <a:xfrm>
                <a:off x="420111" y="0"/>
                <a:ext cx="6762077" cy="59099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 name="Graphic 2"/>
              <p:cNvSpPr/>
              <p:nvPr/>
            </p:nvSpPr>
            <p:spPr>
              <a:xfrm>
                <a:off x="0" y="-2228031"/>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12" name="Lorem ipsum dolor sit incididunt ut labore et dolore magna aliqua enim"/>
            <p:cNvSpPr txBox="1"/>
            <p:nvPr/>
          </p:nvSpPr>
          <p:spPr>
            <a:xfrm>
              <a:off x="1291023" y="428643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13"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sp>
        <p:nvSpPr>
          <p:cNvPr id="16" name="Прямоугольник 15"/>
          <p:cNvSpPr/>
          <p:nvPr/>
        </p:nvSpPr>
        <p:spPr>
          <a:xfrm>
            <a:off x="3547872" y="1448327"/>
            <a:ext cx="7918704" cy="8894743"/>
          </a:xfrm>
          <a:prstGeom prst="rect">
            <a:avLst/>
          </a:prstGeom>
        </p:spPr>
        <p:txBody>
          <a:bodyPr wrap="square">
            <a:spAutoFit/>
          </a:bodyPr>
          <a:lstStyle/>
          <a:p>
            <a:r>
              <a:rPr lang="ru-RU" sz="4400" dirty="0">
                <a:latin typeface="Open Sans SemiBold"/>
              </a:rPr>
              <a:t>Приказ № 629 от 27.07.2022 </a:t>
            </a:r>
            <a:r>
              <a:rPr lang="ru-RU" sz="4400" dirty="0" smtClean="0">
                <a:latin typeface="Open Sans SemiBold"/>
              </a:rPr>
              <a:t>«Об </a:t>
            </a:r>
            <a:r>
              <a:rPr lang="ru-RU" sz="4400" dirty="0">
                <a:latin typeface="Open Sans SemiBold"/>
              </a:rPr>
              <a:t>утверждении</a:t>
            </a:r>
          </a:p>
          <a:p>
            <a:r>
              <a:rPr lang="ru-RU" sz="4400" dirty="0">
                <a:latin typeface="Open Sans SemiBold"/>
              </a:rPr>
              <a:t>порядка организации и осуществления</a:t>
            </a:r>
          </a:p>
          <a:p>
            <a:r>
              <a:rPr lang="ru-RU" sz="4400" dirty="0" smtClean="0">
                <a:latin typeface="Open Sans SemiBold"/>
              </a:rPr>
              <a:t>образовательной </a:t>
            </a:r>
            <a:r>
              <a:rPr lang="ru-RU" sz="4400" dirty="0">
                <a:latin typeface="Open Sans SemiBold"/>
              </a:rPr>
              <a:t>деятельности по </a:t>
            </a:r>
            <a:r>
              <a:rPr lang="ru-RU" sz="4400" dirty="0" smtClean="0">
                <a:latin typeface="Open Sans SemiBold"/>
              </a:rPr>
              <a:t>дополнительным общеобразовательным программам».</a:t>
            </a:r>
          </a:p>
          <a:p>
            <a:endParaRPr lang="ru-RU" sz="4400" dirty="0">
              <a:latin typeface="Open Sans SemiBold"/>
            </a:endParaRPr>
          </a:p>
          <a:p>
            <a:endParaRPr lang="ru-RU" sz="4400" dirty="0" smtClean="0">
              <a:latin typeface="Open Sans SemiBold"/>
            </a:endParaRPr>
          </a:p>
          <a:p>
            <a:r>
              <a:rPr lang="ru-RU" sz="4400" dirty="0" smtClean="0">
                <a:latin typeface="Open Sans SemiBold"/>
              </a:rPr>
              <a:t>Вступает в силу с 01.03.2023;</a:t>
            </a:r>
          </a:p>
          <a:p>
            <a:r>
              <a:rPr lang="ru-RU" sz="4400" dirty="0" smtClean="0">
                <a:latin typeface="Open Sans SemiBold"/>
              </a:rPr>
              <a:t>Действует до 28.02.2029 г.</a:t>
            </a:r>
            <a:endParaRPr lang="ru-RU" sz="4400" dirty="0">
              <a:latin typeface="Open Sans SemiBold"/>
            </a:endParaRPr>
          </a:p>
        </p:txBody>
      </p:sp>
      <p:pic>
        <p:nvPicPr>
          <p:cNvPr id="17" name="Рисунок 16"/>
          <p:cNvPicPr/>
          <p:nvPr/>
        </p:nvPicPr>
        <p:blipFill>
          <a:blip r:embed="rId3" cstate="print">
            <a:extLst>
              <a:ext uri="{28A0092B-C50C-407E-A947-70E740481C1C}">
                <a14:useLocalDpi xmlns:a14="http://schemas.microsoft.com/office/drawing/2010/main" val="0"/>
              </a:ext>
            </a:extLst>
          </a:blip>
          <a:stretch>
            <a:fillRect/>
          </a:stretch>
        </p:blipFill>
        <p:spPr>
          <a:xfrm>
            <a:off x="347471" y="396987"/>
            <a:ext cx="1512697" cy="1405645"/>
          </a:xfrm>
          <a:prstGeom prst="rect">
            <a:avLst/>
          </a:prstGeom>
        </p:spPr>
      </p:pic>
    </p:spTree>
    <p:extLst>
      <p:ext uri="{BB962C8B-B14F-4D97-AF65-F5344CB8AC3E}">
        <p14:creationId xmlns:p14="http://schemas.microsoft.com/office/powerpoint/2010/main" val="60237732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3</a:t>
            </a:fld>
            <a:endParaRPr/>
          </a:p>
        </p:txBody>
      </p:sp>
      <p:grpSp>
        <p:nvGrpSpPr>
          <p:cNvPr id="390" name="Group"/>
          <p:cNvGrpSpPr/>
          <p:nvPr/>
        </p:nvGrpSpPr>
        <p:grpSpPr>
          <a:xfrm>
            <a:off x="1714804" y="1353312"/>
            <a:ext cx="21243961" cy="9930384"/>
            <a:chOff x="-12144" y="0"/>
            <a:chExt cx="8819952" cy="7945140"/>
          </a:xfrm>
        </p:grpSpPr>
        <p:sp>
          <p:nvSpPr>
            <p:cNvPr id="379" name="Rounded Rectangle"/>
            <p:cNvSpPr/>
            <p:nvPr/>
          </p:nvSpPr>
          <p:spPr>
            <a:xfrm>
              <a:off x="-12144"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083398" y="769805"/>
              <a:ext cx="6484839" cy="87910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Утратили силу:</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81" name="Lorem ipsum dolor sit incididunt ut labore et dolore magna aliqua enim"/>
            <p:cNvSpPr txBox="1"/>
            <p:nvPr/>
          </p:nvSpPr>
          <p:spPr>
            <a:xfrm>
              <a:off x="1291023" y="2660835"/>
              <a:ext cx="6762079" cy="59099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4" name="Lorem ipsum dolor sit incididunt ut labore et dolore magna aliqua enim"/>
            <p:cNvSpPr txBox="1"/>
            <p:nvPr/>
          </p:nvSpPr>
          <p:spPr>
            <a:xfrm>
              <a:off x="1017675" y="1696571"/>
              <a:ext cx="6762079" cy="16252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40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09.11.2018 года № 196  «Об утверждении порядка организации и осуществления образовательной деятельности по общеобразовательным программам»  </a:t>
              </a:r>
              <a:endParaRPr sz="40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0" name="Lorem ipsum dolor sit incididunt ut labore et dolore magna aliqua enim"/>
            <p:cNvSpPr txBox="1"/>
            <p:nvPr/>
          </p:nvSpPr>
          <p:spPr>
            <a:xfrm>
              <a:off x="1080947" y="3632871"/>
              <a:ext cx="6762079" cy="192072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05.09.2019 года №  470  «О внесении изменений  в порядок организации и осуществления образовательной деятельности по общеобразовательным программам</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 от  09.11.2018 года № 196 </a:t>
              </a:r>
            </a:p>
            <a:p>
              <a:endParaRPr sz="3600" dirty="0">
                <a:latin typeface="Open Sans" panose="020B0606030504020204" pitchFamily="34" charset="0"/>
                <a:ea typeface="Open Sans" panose="020B0606030504020204" pitchFamily="34" charset="0"/>
                <a:cs typeface="Open Sans" panose="020B0606030504020204" pitchFamily="34" charset="0"/>
              </a:endParaRPr>
            </a:p>
          </p:txBody>
        </p:sp>
        <p:sp>
          <p:nvSpPr>
            <p:cNvPr id="31" name="Lorem ipsum dolor sit incididunt ut labore et dolore magna aliqua enim"/>
            <p:cNvSpPr txBox="1"/>
            <p:nvPr/>
          </p:nvSpPr>
          <p:spPr>
            <a:xfrm>
              <a:off x="1144219" y="5569172"/>
              <a:ext cx="6762079" cy="147748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30.09.2020 года №  533  «О внесении изменений  в порядок организации и осуществления образовательной деятельности по общеобразовательным программам</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 </a:t>
              </a:r>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от  </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09.11.2018 года № 196 </a:t>
              </a:r>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395" name="Lorem ipsum dolor sit incididunt ut labore et dolore magna aliqua enim"/>
          <p:cNvSpPr txBox="1"/>
          <p:nvPr/>
        </p:nvSpPr>
        <p:spPr>
          <a:xfrm>
            <a:off x="13897810" y="8664574"/>
            <a:ext cx="7737274" cy="80782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9" y="3617405"/>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8" y="6114510"/>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9"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6809" y="8864493"/>
            <a:ext cx="377825" cy="407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Рисунок 14"/>
          <p:cNvPicPr/>
          <p:nvPr/>
        </p:nvPicPr>
        <p:blipFill>
          <a:blip r:embed="rId3" cstate="print">
            <a:extLst>
              <a:ext uri="{28A0092B-C50C-407E-A947-70E740481C1C}">
                <a14:useLocalDpi xmlns:a14="http://schemas.microsoft.com/office/drawing/2010/main" val="0"/>
              </a:ext>
            </a:extLst>
          </a:blip>
          <a:stretch>
            <a:fillRect/>
          </a:stretch>
        </p:blipFill>
        <p:spPr>
          <a:xfrm>
            <a:off x="146303" y="232395"/>
            <a:ext cx="1512697" cy="1405645"/>
          </a:xfrm>
          <a:prstGeom prst="rect">
            <a:avLst/>
          </a:prstGeom>
        </p:spPr>
      </p:pic>
    </p:spTree>
    <p:extLst>
      <p:ext uri="{BB962C8B-B14F-4D97-AF65-F5344CB8AC3E}">
        <p14:creationId xmlns:p14="http://schemas.microsoft.com/office/powerpoint/2010/main" val="278810584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4</a:t>
            </a:fld>
            <a:endParaRPr/>
          </a:p>
        </p:txBody>
      </p:sp>
      <p:grpSp>
        <p:nvGrpSpPr>
          <p:cNvPr id="390" name="Group"/>
          <p:cNvGrpSpPr/>
          <p:nvPr/>
        </p:nvGrpSpPr>
        <p:grpSpPr>
          <a:xfrm>
            <a:off x="1744055" y="1332807"/>
            <a:ext cx="10339566" cy="9930384"/>
            <a:chOff x="0" y="0"/>
            <a:chExt cx="8819952" cy="7945140"/>
          </a:xfrm>
        </p:grpSpPr>
        <p:sp>
          <p:nvSpPr>
            <p:cNvPr id="37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220067" y="769805"/>
              <a:ext cx="6484839" cy="1610454"/>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Приказ №196 от 09.11.2018:</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383" name="Group"/>
            <p:cNvGrpSpPr/>
            <p:nvPr/>
          </p:nvGrpSpPr>
          <p:grpSpPr>
            <a:xfrm>
              <a:off x="870912" y="2660835"/>
              <a:ext cx="7182190" cy="590991"/>
              <a:chOff x="0" y="0"/>
              <a:chExt cx="7182188" cy="590990"/>
            </a:xfrm>
          </p:grpSpPr>
          <p:sp>
            <p:nvSpPr>
              <p:cNvPr id="381" name="Lorem ipsum dolor sit incididunt ut labore et dolore magna aliqua enim"/>
              <p:cNvSpPr txBox="1"/>
              <p:nvPr/>
            </p:nvSpPr>
            <p:spPr>
              <a:xfrm>
                <a:off x="420111" y="0"/>
                <a:ext cx="6762077" cy="590990"/>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2" name="Graphic 2"/>
              <p:cNvSpPr/>
              <p:nvPr/>
            </p:nvSpPr>
            <p:spPr>
              <a:xfrm>
                <a:off x="0" y="64824"/>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384" name="Lorem ipsum dolor sit incididunt ut labore et dolore magna aliqua enim"/>
            <p:cNvSpPr txBox="1"/>
            <p:nvPr/>
          </p:nvSpPr>
          <p:spPr>
            <a:xfrm>
              <a:off x="1220067" y="422718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2" name="Группа 1">
            <a:extLst>
              <a:ext uri="{FF2B5EF4-FFF2-40B4-BE49-F238E27FC236}">
                <a16:creationId xmlns:a16="http://schemas.microsoft.com/office/drawing/2014/main" xmlns="" id="{5E812C02-3CCD-49B4-BBE7-6ADEE808152F}"/>
              </a:ext>
            </a:extLst>
          </p:cNvPr>
          <p:cNvGrpSpPr/>
          <p:nvPr/>
        </p:nvGrpSpPr>
        <p:grpSpPr>
          <a:xfrm>
            <a:off x="12420600" y="1353312"/>
            <a:ext cx="10091928" cy="9930384"/>
            <a:chOff x="12420600" y="2707630"/>
            <a:chExt cx="8819952" cy="7945140"/>
          </a:xfrm>
        </p:grpSpPr>
        <p:sp>
          <p:nvSpPr>
            <p:cNvPr id="391" name="Rounded Rectangle"/>
            <p:cNvSpPr/>
            <p:nvPr/>
          </p:nvSpPr>
          <p:spPr>
            <a:xfrm>
              <a:off x="12420600" y="2707630"/>
              <a:ext cx="8819952" cy="7945140"/>
            </a:xfrm>
            <a:prstGeom prst="roundRect">
              <a:avLst>
                <a:gd name="adj" fmla="val 4930"/>
              </a:avLst>
            </a:prstGeom>
            <a:solidFill>
              <a:schemeClr val="tx2"/>
            </a:solidFill>
            <a:ln w="25400">
              <a:miter lim="400000"/>
            </a:ln>
          </p:spPr>
          <p:txBody>
            <a:bodyPr tIns="91439" bIns="91439" anchor="ctr"/>
            <a:lstStyle/>
            <a:p>
              <a:pPr marL="438150"/>
              <a:r>
                <a:rPr lang="ru-RU" dirty="0" smtClean="0"/>
                <a:t>17. Организации, осуществляющие образовательную деятельность </a:t>
              </a:r>
              <a:r>
                <a:rPr lang="ru-RU" b="1" dirty="0" smtClean="0"/>
                <a:t>обновляют</a:t>
              </a:r>
              <a:r>
                <a:rPr lang="ru-RU" dirty="0" smtClean="0"/>
                <a:t> дополнительные общеобразовательные программы </a:t>
              </a:r>
              <a:r>
                <a:rPr lang="ru-RU" b="1" dirty="0" smtClean="0"/>
                <a:t>с учетом развития науки, культуры, экономики, технологий и социальной сферы</a:t>
              </a:r>
              <a:endParaRPr b="1" dirty="0">
                <a:latin typeface="Open Sans SemiBold"/>
              </a:endParaRPr>
            </a:p>
          </p:txBody>
        </p:sp>
        <p:sp>
          <p:nvSpPr>
            <p:cNvPr id="392" name="Placeholder:…"/>
            <p:cNvSpPr txBox="1"/>
            <p:nvPr/>
          </p:nvSpPr>
          <p:spPr>
            <a:xfrm>
              <a:off x="13677753" y="3477435"/>
              <a:ext cx="6484839" cy="1610454"/>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292928"/>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Приказ № 629 от 27.07.2022</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94" name="Lorem ipsum dolor sit incididunt ut labore et dolore magna aliqua enim"/>
            <p:cNvSpPr txBox="1"/>
            <p:nvPr/>
          </p:nvSpPr>
          <p:spPr>
            <a:xfrm>
              <a:off x="13711624" y="6994065"/>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5" name="Lorem ipsum dolor sit incididunt ut labore et dolore magna aliqua enim"/>
            <p:cNvSpPr txBox="1"/>
            <p:nvPr/>
          </p:nvSpPr>
          <p:spPr>
            <a:xfrm>
              <a:off x="13711624" y="8557259"/>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6" name="Graphic 32"/>
            <p:cNvSpPr/>
            <p:nvPr/>
          </p:nvSpPr>
          <p:spPr>
            <a:xfrm>
              <a:off x="12618514" y="5216064"/>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1818" y="10800"/>
                  </a:moveTo>
                  <a:lnTo>
                    <a:pt x="15989" y="6629"/>
                  </a:lnTo>
                  <a:cubicBezTo>
                    <a:pt x="16265" y="6343"/>
                    <a:pt x="16257" y="5887"/>
                    <a:pt x="15971" y="5611"/>
                  </a:cubicBezTo>
                  <a:cubicBezTo>
                    <a:pt x="15692" y="5341"/>
                    <a:pt x="15250" y="5341"/>
                    <a:pt x="14971" y="5611"/>
                  </a:cubicBezTo>
                  <a:lnTo>
                    <a:pt x="10800" y="9782"/>
                  </a:lnTo>
                  <a:lnTo>
                    <a:pt x="6629" y="5611"/>
                  </a:lnTo>
                  <a:cubicBezTo>
                    <a:pt x="6343" y="5335"/>
                    <a:pt x="5887" y="5343"/>
                    <a:pt x="5611" y="5629"/>
                  </a:cubicBezTo>
                  <a:cubicBezTo>
                    <a:pt x="5341" y="5908"/>
                    <a:pt x="5341" y="6350"/>
                    <a:pt x="5611" y="6629"/>
                  </a:cubicBezTo>
                  <a:lnTo>
                    <a:pt x="9782" y="10800"/>
                  </a:lnTo>
                  <a:lnTo>
                    <a:pt x="5611" y="14971"/>
                  </a:lnTo>
                  <a:cubicBezTo>
                    <a:pt x="5325" y="15247"/>
                    <a:pt x="5317" y="15703"/>
                    <a:pt x="5593" y="15989"/>
                  </a:cubicBezTo>
                  <a:cubicBezTo>
                    <a:pt x="5870" y="16275"/>
                    <a:pt x="6325" y="16283"/>
                    <a:pt x="6611" y="16007"/>
                  </a:cubicBezTo>
                  <a:cubicBezTo>
                    <a:pt x="6617" y="16001"/>
                    <a:pt x="6623" y="15995"/>
                    <a:pt x="6629" y="15989"/>
                  </a:cubicBezTo>
                  <a:lnTo>
                    <a:pt x="10800" y="11818"/>
                  </a:lnTo>
                  <a:lnTo>
                    <a:pt x="14971" y="15989"/>
                  </a:lnTo>
                  <a:cubicBezTo>
                    <a:pt x="15257" y="16265"/>
                    <a:pt x="15713" y="16257"/>
                    <a:pt x="15989" y="15971"/>
                  </a:cubicBezTo>
                  <a:cubicBezTo>
                    <a:pt x="16259" y="15692"/>
                    <a:pt x="16259" y="15250"/>
                    <a:pt x="15989" y="14971"/>
                  </a:cubicBez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grpSp>
      <p:sp>
        <p:nvSpPr>
          <p:cNvPr id="4" name="Прямоугольник 3"/>
          <p:cNvSpPr/>
          <p:nvPr/>
        </p:nvSpPr>
        <p:spPr>
          <a:xfrm>
            <a:off x="3118320" y="4917454"/>
            <a:ext cx="8066327" cy="3970318"/>
          </a:xfrm>
          <a:prstGeom prst="rect">
            <a:avLst/>
          </a:prstGeom>
        </p:spPr>
        <p:txBody>
          <a:bodyPr wrap="square">
            <a:spAutoFit/>
          </a:bodyPr>
          <a:lstStyle/>
          <a:p>
            <a:r>
              <a:rPr lang="ru-RU" dirty="0" smtClean="0"/>
              <a:t>11</a:t>
            </a:r>
            <a:r>
              <a:rPr lang="ru-RU" dirty="0"/>
              <a:t>. Организации, осуществляющие образовательную деятельность, </a:t>
            </a:r>
            <a:r>
              <a:rPr lang="ru-RU" b="1" dirty="0"/>
              <a:t>ежегодно</a:t>
            </a:r>
            <a:r>
              <a:rPr lang="ru-RU" dirty="0"/>
              <a:t> обновляют дополнительные общеобразовательные программы с учетом развития науки, техники, культуры, экономики, технологий и социальной сферы.</a:t>
            </a:r>
          </a:p>
        </p:txBody>
      </p:sp>
      <p:pic>
        <p:nvPicPr>
          <p:cNvPr id="20" name="Рисунок 19"/>
          <p:cNvPicPr/>
          <p:nvPr/>
        </p:nvPicPr>
        <p:blipFill>
          <a:blip r:embed="rId2" cstate="print">
            <a:extLst>
              <a:ext uri="{28A0092B-C50C-407E-A947-70E740481C1C}">
                <a14:useLocalDpi xmlns:a14="http://schemas.microsoft.com/office/drawing/2010/main" val="0"/>
              </a:ext>
            </a:extLst>
          </a:blip>
          <a:stretch>
            <a:fillRect/>
          </a:stretch>
        </p:blipFill>
        <p:spPr>
          <a:xfrm>
            <a:off x="164591" y="177531"/>
            <a:ext cx="1512697" cy="1405645"/>
          </a:xfrm>
          <a:prstGeom prst="rect">
            <a:avLst/>
          </a:prstGeom>
        </p:spPr>
      </p:pic>
    </p:spTree>
    <p:extLst>
      <p:ext uri="{BB962C8B-B14F-4D97-AF65-F5344CB8AC3E}">
        <p14:creationId xmlns:p14="http://schemas.microsoft.com/office/powerpoint/2010/main" val="2215508892"/>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5</a:t>
            </a:fld>
            <a:endParaRPr/>
          </a:p>
        </p:txBody>
      </p:sp>
      <p:grpSp>
        <p:nvGrpSpPr>
          <p:cNvPr id="390" name="Group"/>
          <p:cNvGrpSpPr/>
          <p:nvPr/>
        </p:nvGrpSpPr>
        <p:grpSpPr>
          <a:xfrm>
            <a:off x="1744055" y="1353312"/>
            <a:ext cx="10339566" cy="9930384"/>
            <a:chOff x="0" y="0"/>
            <a:chExt cx="8819952" cy="7945140"/>
          </a:xfrm>
        </p:grpSpPr>
        <p:sp>
          <p:nvSpPr>
            <p:cNvPr id="379" name="Rounded Rectangle"/>
            <p:cNvSpPr/>
            <p:nvPr/>
          </p:nvSpPr>
          <p:spPr>
            <a:xfrm>
              <a:off x="0" y="0"/>
              <a:ext cx="8819952" cy="7945140"/>
            </a:xfrm>
            <a:prstGeom prst="roundRect">
              <a:avLst>
                <a:gd name="adj" fmla="val 4930"/>
              </a:avLst>
            </a:prstGeom>
            <a:gradFill flip="none" rotWithShape="1">
              <a:gsLst>
                <a:gs pos="8375">
                  <a:schemeClr val="accent1"/>
                </a:gs>
                <a:gs pos="31805">
                  <a:schemeClr val="accent2"/>
                </a:gs>
                <a:gs pos="64277">
                  <a:schemeClr val="accent3"/>
                </a:gs>
                <a:gs pos="100000">
                  <a:schemeClr val="accent4"/>
                </a:gs>
              </a:gsLst>
              <a:lin ang="3038642" scaled="0"/>
            </a:gradFill>
            <a:ln w="25400" cap="flat">
              <a:noFill/>
              <a:miter lim="400000"/>
            </a:ln>
            <a:effectLst/>
          </p:spPr>
          <p:txBody>
            <a:bodyPr wrap="square" lIns="91439" tIns="91439" rIns="91439" bIns="91439" numCol="1" anchor="ctr">
              <a:noAutofit/>
            </a:bodyPr>
            <a:lstStyle/>
            <a:p>
              <a:endParaRPr dirty="0"/>
            </a:p>
          </p:txBody>
        </p:sp>
        <p:sp>
          <p:nvSpPr>
            <p:cNvPr id="380" name="Placeholder:…"/>
            <p:cNvSpPr txBox="1"/>
            <p:nvPr/>
          </p:nvSpPr>
          <p:spPr>
            <a:xfrm>
              <a:off x="1220067" y="769805"/>
              <a:ext cx="6484839" cy="823695"/>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p>
              <a:pPr>
                <a:lnSpc>
                  <a:spcPct val="110000"/>
                </a:lnSpc>
                <a:defRPr b="1">
                  <a:solidFill>
                    <a:srgbClr val="FFFFFF"/>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Утратило силу:</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383" name="Group"/>
            <p:cNvGrpSpPr/>
            <p:nvPr/>
          </p:nvGrpSpPr>
          <p:grpSpPr>
            <a:xfrm>
              <a:off x="870912" y="2660835"/>
              <a:ext cx="7182190" cy="4136949"/>
              <a:chOff x="0" y="0"/>
              <a:chExt cx="7182188" cy="4136941"/>
            </a:xfrm>
          </p:grpSpPr>
          <p:sp>
            <p:nvSpPr>
              <p:cNvPr id="381" name="Lorem ipsum dolor sit incididunt ut labore et dolore magna aliqua enim"/>
              <p:cNvSpPr txBox="1"/>
              <p:nvPr/>
            </p:nvSpPr>
            <p:spPr>
              <a:xfrm>
                <a:off x="420111" y="0"/>
                <a:ext cx="6762077" cy="413694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Р</a:t>
                </a:r>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аспоряжение </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Комитета по образованию Санкт-Петербурга от 01.03.2017 № 617-р «Об утверждении Методических рекомендаций по проектированию дополнительных общеразвивающих программ в государственных образовательных организациях Санкт-Петербурга, находящихся в ведении Комитета по образованию</a:t>
                </a:r>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endParaRPr sz="3600"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82" name="Graphic 2"/>
              <p:cNvSpPr/>
              <p:nvPr/>
            </p:nvSpPr>
            <p:spPr>
              <a:xfrm>
                <a:off x="0" y="215513"/>
                <a:ext cx="301377" cy="30137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0229" y="15269"/>
                    </a:moveTo>
                    <a:lnTo>
                      <a:pt x="17069" y="8429"/>
                    </a:lnTo>
                    <a:cubicBezTo>
                      <a:pt x="17345" y="8143"/>
                      <a:pt x="17337" y="7687"/>
                      <a:pt x="17051" y="7411"/>
                    </a:cubicBezTo>
                    <a:cubicBezTo>
                      <a:pt x="16772" y="7141"/>
                      <a:pt x="16330" y="7141"/>
                      <a:pt x="16051" y="7411"/>
                    </a:cubicBezTo>
                    <a:lnTo>
                      <a:pt x="9720" y="13742"/>
                    </a:lnTo>
                    <a:lnTo>
                      <a:pt x="5549" y="9571"/>
                    </a:lnTo>
                    <a:cubicBezTo>
                      <a:pt x="5273" y="9285"/>
                      <a:pt x="4817" y="9277"/>
                      <a:pt x="4531" y="9553"/>
                    </a:cubicBezTo>
                    <a:cubicBezTo>
                      <a:pt x="4245" y="9829"/>
                      <a:pt x="4237" y="10285"/>
                      <a:pt x="4513" y="10571"/>
                    </a:cubicBezTo>
                    <a:cubicBezTo>
                      <a:pt x="4519" y="10577"/>
                      <a:pt x="4525" y="10583"/>
                      <a:pt x="4531" y="10589"/>
                    </a:cubicBezTo>
                    <a:lnTo>
                      <a:pt x="9211" y="15269"/>
                    </a:lnTo>
                    <a:cubicBezTo>
                      <a:pt x="9492" y="15550"/>
                      <a:pt x="9948" y="15550"/>
                      <a:pt x="10229" y="15269"/>
                    </a:cubicBezTo>
                    <a:close/>
                  </a:path>
                </a:pathLst>
              </a:custGeom>
              <a:solidFill>
                <a:srgbClr val="FFFFFF"/>
              </a:solidFill>
              <a:ln w="25400" cap="flat">
                <a:noFill/>
                <a:miter lim="400000"/>
              </a:ln>
              <a:effectLst/>
            </p:spPr>
            <p:txBody>
              <a:bodyPr wrap="square" lIns="91439" tIns="91439" rIns="91439" bIns="91439" numCol="1" anchor="ctr">
                <a:noAutofit/>
              </a:bodyPr>
              <a:lstStyle/>
              <a:p>
                <a:endParaRPr/>
              </a:p>
            </p:txBody>
          </p:sp>
        </p:grpSp>
        <p:sp>
          <p:nvSpPr>
            <p:cNvPr id="384" name="Lorem ipsum dolor sit incididunt ut labore et dolore magna aliqua enim"/>
            <p:cNvSpPr txBox="1"/>
            <p:nvPr/>
          </p:nvSpPr>
          <p:spPr>
            <a:xfrm>
              <a:off x="1291023" y="4286435"/>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sp>
          <p:nvSpPr>
            <p:cNvPr id="387" name="Lorem ipsum dolor sit incididunt ut labore et dolore magna aliqua enim"/>
            <p:cNvSpPr txBox="1"/>
            <p:nvPr/>
          </p:nvSpPr>
          <p:spPr>
            <a:xfrm>
              <a:off x="1291023" y="5849629"/>
              <a:ext cx="6762079" cy="64632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defTabSz="914400">
                <a:defRPr sz="3000">
                  <a:solidFill>
                    <a:srgbClr val="FFFFFF"/>
                  </a:solidFill>
                  <a:latin typeface="OpenSans"/>
                  <a:ea typeface="OpenSans"/>
                  <a:cs typeface="OpenSans"/>
                  <a:sym typeface="OpenSans"/>
                </a:defRPr>
              </a:lvl1pPr>
            </a:lstStyle>
            <a:p>
              <a:endParaRPr dirty="0">
                <a:latin typeface="Open Sans" panose="020B0606030504020204" pitchFamily="34" charset="0"/>
                <a:ea typeface="Open Sans" panose="020B0606030504020204" pitchFamily="34" charset="0"/>
                <a:cs typeface="Open Sans" panose="020B0606030504020204" pitchFamily="34" charset="0"/>
              </a:endParaRPr>
            </a:p>
          </p:txBody>
        </p:sp>
      </p:grpSp>
      <p:grpSp>
        <p:nvGrpSpPr>
          <p:cNvPr id="2" name="Группа 1">
            <a:extLst>
              <a:ext uri="{FF2B5EF4-FFF2-40B4-BE49-F238E27FC236}">
                <a16:creationId xmlns:a16="http://schemas.microsoft.com/office/drawing/2014/main" xmlns="" id="{5E812C02-3CCD-49B4-BBE7-6ADEE808152F}"/>
              </a:ext>
            </a:extLst>
          </p:cNvPr>
          <p:cNvGrpSpPr/>
          <p:nvPr/>
        </p:nvGrpSpPr>
        <p:grpSpPr>
          <a:xfrm>
            <a:off x="12420600" y="1353312"/>
            <a:ext cx="10091928" cy="9930384"/>
            <a:chOff x="12420600" y="2707630"/>
            <a:chExt cx="8819952" cy="7945140"/>
          </a:xfrm>
        </p:grpSpPr>
        <p:sp>
          <p:nvSpPr>
            <p:cNvPr id="391" name="Rounded Rectangle"/>
            <p:cNvSpPr/>
            <p:nvPr/>
          </p:nvSpPr>
          <p:spPr>
            <a:xfrm>
              <a:off x="12420600" y="2707630"/>
              <a:ext cx="8819952" cy="7945140"/>
            </a:xfrm>
            <a:prstGeom prst="roundRect">
              <a:avLst>
                <a:gd name="adj" fmla="val 4930"/>
              </a:avLst>
            </a:prstGeom>
            <a:solidFill>
              <a:schemeClr val="tx2"/>
            </a:solidFill>
            <a:ln w="25400">
              <a:miter lim="400000"/>
            </a:ln>
          </p:spPr>
          <p:txBody>
            <a:bodyPr tIns="91439" bIns="91439" anchor="ctr"/>
            <a:lstStyle/>
            <a:p>
              <a:endParaRPr/>
            </a:p>
          </p:txBody>
        </p:sp>
        <p:sp>
          <p:nvSpPr>
            <p:cNvPr id="392" name="Placeholder:…"/>
            <p:cNvSpPr txBox="1"/>
            <p:nvPr/>
          </p:nvSpPr>
          <p:spPr>
            <a:xfrm>
              <a:off x="13677753" y="3477435"/>
              <a:ext cx="6484839" cy="879100"/>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p>
              <a:pPr>
                <a:lnSpc>
                  <a:spcPct val="110000"/>
                </a:lnSpc>
                <a:defRPr b="1">
                  <a:solidFill>
                    <a:srgbClr val="292928"/>
                  </a:solidFill>
                  <a:latin typeface="OpenSans-Semibold"/>
                  <a:ea typeface="OpenSans-Semibold"/>
                  <a:cs typeface="OpenSans-Semibold"/>
                  <a:sym typeface="OpenSans-Semibold"/>
                </a:defRPr>
              </a:pPr>
              <a:r>
                <a:rPr lang="ru-RU" sz="5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Новое распоряжение</a:t>
              </a:r>
              <a:endParaRPr sz="5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93" name="Lorem ipsum dolor sit incididunt ut labore et dolore magna aliqua enim"/>
            <p:cNvSpPr txBox="1"/>
            <p:nvPr/>
          </p:nvSpPr>
          <p:spPr>
            <a:xfrm>
              <a:off x="13711624" y="5368465"/>
              <a:ext cx="6762076" cy="413694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Распоряжение </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Комитета по образованию от 25.08.2022 № 1676-р    </a:t>
              </a:r>
              <a:endPar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endParaRPr>
            </a:p>
            <a:p>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a:t>
              </a:r>
              <a:r>
                <a:rPr lang="ru-RU" sz="3600" dirty="0">
                  <a:solidFill>
                    <a:schemeClr val="tx1"/>
                  </a:solidFill>
                  <a:latin typeface="Open Sans" panose="020B0606030504020204" pitchFamily="34" charset="0"/>
                  <a:ea typeface="Open Sans" panose="020B0606030504020204" pitchFamily="34" charset="0"/>
                  <a:cs typeface="Open Sans" panose="020B0606030504020204" pitchFamily="34" charset="0"/>
                </a:rPr>
                <a:t>Об утверждении критериев оценки качества дополнительных общеразвивающих программ, реализуемых организациями, осуществляющими образовательную деятельность, и индивидуальными </a:t>
              </a:r>
              <a:r>
                <a:rPr lang="ru-RU" sz="3600" dirty="0" smtClean="0">
                  <a:solidFill>
                    <a:schemeClr val="tx1"/>
                  </a:solidFill>
                  <a:latin typeface="Open Sans" panose="020B0606030504020204" pitchFamily="34" charset="0"/>
                  <a:ea typeface="Open Sans" panose="020B0606030504020204" pitchFamily="34" charset="0"/>
                  <a:cs typeface="Open Sans" panose="020B0606030504020204" pitchFamily="34" charset="0"/>
                </a:rPr>
                <a:t>предпринимателями»</a:t>
              </a:r>
              <a:endParaRPr dirty="0">
                <a:solidFill>
                  <a:schemeClr val="tx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4" name="Lorem ipsum dolor sit incididunt ut labore et dolore magna aliqua enim"/>
            <p:cNvSpPr txBox="1"/>
            <p:nvPr/>
          </p:nvSpPr>
          <p:spPr>
            <a:xfrm>
              <a:off x="13711624" y="6994065"/>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5" name="Lorem ipsum dolor sit incididunt ut labore et dolore magna aliqua enim"/>
            <p:cNvSpPr txBox="1"/>
            <p:nvPr/>
          </p:nvSpPr>
          <p:spPr>
            <a:xfrm>
              <a:off x="13711624" y="8557259"/>
              <a:ext cx="6762076"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8"/>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396" name="Graphic 32"/>
            <p:cNvSpPr/>
            <p:nvPr/>
          </p:nvSpPr>
          <p:spPr>
            <a:xfrm>
              <a:off x="13289800" y="5582267"/>
              <a:ext cx="304801" cy="304801"/>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cubicBezTo>
                    <a:pt x="21600" y="16765"/>
                    <a:pt x="16765" y="21600"/>
                    <a:pt x="10800" y="21600"/>
                  </a:cubicBezTo>
                  <a:cubicBezTo>
                    <a:pt x="4835" y="21600"/>
                    <a:pt x="0" y="16765"/>
                    <a:pt x="0" y="10800"/>
                  </a:cubicBezTo>
                  <a:cubicBezTo>
                    <a:pt x="0" y="4835"/>
                    <a:pt x="4835" y="0"/>
                    <a:pt x="10800" y="0"/>
                  </a:cubicBezTo>
                  <a:cubicBezTo>
                    <a:pt x="16765" y="0"/>
                    <a:pt x="21600" y="4835"/>
                    <a:pt x="21600" y="10800"/>
                  </a:cubicBezTo>
                  <a:close/>
                  <a:moveTo>
                    <a:pt x="11818" y="10800"/>
                  </a:moveTo>
                  <a:lnTo>
                    <a:pt x="15989" y="6629"/>
                  </a:lnTo>
                  <a:cubicBezTo>
                    <a:pt x="16265" y="6343"/>
                    <a:pt x="16257" y="5887"/>
                    <a:pt x="15971" y="5611"/>
                  </a:cubicBezTo>
                  <a:cubicBezTo>
                    <a:pt x="15692" y="5341"/>
                    <a:pt x="15250" y="5341"/>
                    <a:pt x="14971" y="5611"/>
                  </a:cubicBezTo>
                  <a:lnTo>
                    <a:pt x="10800" y="9782"/>
                  </a:lnTo>
                  <a:lnTo>
                    <a:pt x="6629" y="5611"/>
                  </a:lnTo>
                  <a:cubicBezTo>
                    <a:pt x="6343" y="5335"/>
                    <a:pt x="5887" y="5343"/>
                    <a:pt x="5611" y="5629"/>
                  </a:cubicBezTo>
                  <a:cubicBezTo>
                    <a:pt x="5341" y="5908"/>
                    <a:pt x="5341" y="6350"/>
                    <a:pt x="5611" y="6629"/>
                  </a:cubicBezTo>
                  <a:lnTo>
                    <a:pt x="9782" y="10800"/>
                  </a:lnTo>
                  <a:lnTo>
                    <a:pt x="5611" y="14971"/>
                  </a:lnTo>
                  <a:cubicBezTo>
                    <a:pt x="5325" y="15247"/>
                    <a:pt x="5317" y="15703"/>
                    <a:pt x="5593" y="15989"/>
                  </a:cubicBezTo>
                  <a:cubicBezTo>
                    <a:pt x="5870" y="16275"/>
                    <a:pt x="6325" y="16283"/>
                    <a:pt x="6611" y="16007"/>
                  </a:cubicBezTo>
                  <a:cubicBezTo>
                    <a:pt x="6617" y="16001"/>
                    <a:pt x="6623" y="15995"/>
                    <a:pt x="6629" y="15989"/>
                  </a:cubicBezTo>
                  <a:lnTo>
                    <a:pt x="10800" y="11818"/>
                  </a:lnTo>
                  <a:lnTo>
                    <a:pt x="14971" y="15989"/>
                  </a:lnTo>
                  <a:cubicBezTo>
                    <a:pt x="15257" y="16265"/>
                    <a:pt x="15713" y="16257"/>
                    <a:pt x="15989" y="15971"/>
                  </a:cubicBezTo>
                  <a:cubicBezTo>
                    <a:pt x="16259" y="15692"/>
                    <a:pt x="16259" y="15250"/>
                    <a:pt x="15989" y="14971"/>
                  </a:cubicBezTo>
                  <a:close/>
                </a:path>
              </a:pathLst>
            </a:custGeom>
            <a:gradFill>
              <a:gsLst>
                <a:gs pos="8375">
                  <a:schemeClr val="accent1"/>
                </a:gs>
                <a:gs pos="31805">
                  <a:schemeClr val="accent2"/>
                </a:gs>
                <a:gs pos="64277">
                  <a:schemeClr val="accent3"/>
                </a:gs>
                <a:gs pos="100000">
                  <a:schemeClr val="accent4"/>
                </a:gs>
              </a:gsLst>
              <a:lin ang="3038642"/>
            </a:gradFill>
            <a:ln w="25400">
              <a:miter lim="400000"/>
            </a:ln>
          </p:spPr>
          <p:txBody>
            <a:bodyPr tIns="91439" bIns="91439" anchor="ctr"/>
            <a:lstStyle/>
            <a:p>
              <a:endParaRPr/>
            </a:p>
          </p:txBody>
        </p:sp>
      </p:grpSp>
      <p:pic>
        <p:nvPicPr>
          <p:cNvPr id="18" name="Рисунок 17"/>
          <p:cNvPicPr/>
          <p:nvPr/>
        </p:nvPicPr>
        <p:blipFill>
          <a:blip r:embed="rId2" cstate="print">
            <a:extLst>
              <a:ext uri="{28A0092B-C50C-407E-A947-70E740481C1C}">
                <a14:useLocalDpi xmlns:a14="http://schemas.microsoft.com/office/drawing/2010/main" val="0"/>
              </a:ext>
            </a:extLst>
          </a:blip>
          <a:stretch>
            <a:fillRect/>
          </a:stretch>
        </p:blipFill>
        <p:spPr>
          <a:xfrm>
            <a:off x="219455" y="214107"/>
            <a:ext cx="1512697" cy="1405645"/>
          </a:xfrm>
          <a:prstGeom prst="rect">
            <a:avLst/>
          </a:prstGeom>
        </p:spPr>
      </p:pic>
    </p:spTree>
    <p:extLst>
      <p:ext uri="{BB962C8B-B14F-4D97-AF65-F5344CB8AC3E}">
        <p14:creationId xmlns:p14="http://schemas.microsoft.com/office/powerpoint/2010/main" val="2922212955"/>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lide Number"/>
          <p:cNvSpPr txBox="1">
            <a:spLocks noGrp="1"/>
          </p:cNvSpPr>
          <p:nvPr>
            <p:ph type="sldNum" sz="quarter" idx="2"/>
          </p:nvPr>
        </p:nvSpPr>
        <p:spPr>
          <a:xfrm>
            <a:off x="23137445" y="12813273"/>
            <a:ext cx="794415" cy="529104"/>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6</a:t>
            </a:fld>
            <a:endParaRPr/>
          </a:p>
        </p:txBody>
      </p:sp>
      <p:sp>
        <p:nvSpPr>
          <p:cNvPr id="226" name="This is your first text slide"/>
          <p:cNvSpPr txBox="1"/>
          <p:nvPr/>
        </p:nvSpPr>
        <p:spPr>
          <a:xfrm>
            <a:off x="2852928" y="1044575"/>
            <a:ext cx="6528816" cy="2646876"/>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tIns="91439" bIns="91439">
            <a:spAutoFit/>
          </a:bodyPr>
          <a:lstStyle>
            <a:lvl1pPr>
              <a:defRPr sz="6000" b="1">
                <a:solidFill>
                  <a:srgbClr val="282928"/>
                </a:solidFill>
                <a:latin typeface="OpenSans-Semibold"/>
                <a:ea typeface="OpenSans-Semibold"/>
                <a:cs typeface="OpenSans-Semibold"/>
                <a:sym typeface="OpenSans-Semibold"/>
              </a:defRPr>
            </a:lvl1pPr>
          </a:lstStyle>
          <a:p>
            <a:r>
              <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Дополнительная </a:t>
            </a:r>
            <a:endPar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a:p>
            <a:r>
              <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a:t>
            </a:r>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бщеобразовательная </a:t>
            </a:r>
          </a:p>
          <a:p>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общеразвивающая</a:t>
            </a:r>
          </a:p>
          <a:p>
            <a:r>
              <a:rPr lang="ru-RU" sz="40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программа</a:t>
            </a:r>
            <a:endParaRPr lang="ru-RU" sz="40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27" name="Lorem ipsum dolor sit amet, consectetur adipiscing elit, sed do eiusmod tempor incididunt ut labore et dolore magna aliqua. Ut enim ad minim veniam, quis nostrud exercitation ullamco voluptate velit esse cillum dolore eu fugiat nulla pariatur."/>
          <p:cNvSpPr txBox="1"/>
          <p:nvPr/>
        </p:nvSpPr>
        <p:spPr>
          <a:xfrm>
            <a:off x="3665924" y="5020309"/>
            <a:ext cx="17052152"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8" name="Subtitle Text Demo"/>
          <p:cNvSpPr txBox="1"/>
          <p:nvPr/>
        </p:nvSpPr>
        <p:spPr>
          <a:xfrm>
            <a:off x="3564324" y="2215514"/>
            <a:ext cx="4459110" cy="646329"/>
          </a:xfrm>
          <a:prstGeom prst="rect">
            <a:avLst/>
          </a:prstGeom>
          <a:ln w="254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tIns="91439" bIns="91439">
            <a:spAutoFit/>
          </a:bodyPr>
          <a:lstStyle>
            <a:lvl1pPr defTabSz="914400">
              <a:defRPr sz="3000">
                <a:solidFill>
                  <a:srgbClr val="A9A9A9"/>
                </a:solidFill>
                <a:latin typeface="OpenSans"/>
                <a:ea typeface="OpenSans"/>
                <a:cs typeface="OpenSans"/>
                <a:sym typeface="OpenSans"/>
              </a:defRPr>
            </a:lvl1pPr>
          </a:lstStyle>
          <a:p>
            <a:endParaRPr dirty="0">
              <a:solidFill>
                <a:schemeClr val="bg2"/>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29" name="Placeholder Text"/>
          <p:cNvSpPr txBox="1"/>
          <p:nvPr/>
        </p:nvSpPr>
        <p:spPr>
          <a:xfrm>
            <a:off x="2852928" y="8798019"/>
            <a:ext cx="5687568" cy="221598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r>
              <a:rPr lang="ru-RU"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Дополнительная общеразвивающая </a:t>
            </a:r>
            <a:r>
              <a:rPr lang="ru-RU" sz="4400" dirty="0" smtClean="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rPr>
              <a:t>программа</a:t>
            </a:r>
            <a:endParaRPr lang="ru-RU" sz="4400"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232" name="Circle"/>
          <p:cNvSpPr/>
          <p:nvPr/>
        </p:nvSpPr>
        <p:spPr>
          <a:xfrm>
            <a:off x="4758518" y="4788048"/>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t> 1</a:t>
            </a:r>
            <a:endParaRPr dirty="0"/>
          </a:p>
        </p:txBody>
      </p:sp>
      <p:sp>
        <p:nvSpPr>
          <p:cNvPr id="236" name="Placeholder Text"/>
          <p:cNvSpPr txBox="1"/>
          <p:nvPr/>
        </p:nvSpPr>
        <p:spPr>
          <a:xfrm>
            <a:off x="9958854" y="9072339"/>
            <a:ext cx="3977743" cy="153888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Срок </a:t>
            </a:r>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освоения</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sp>
        <p:nvSpPr>
          <p:cNvPr id="239" name="Circle"/>
          <p:cNvSpPr/>
          <p:nvPr/>
        </p:nvSpPr>
        <p:spPr>
          <a:xfrm>
            <a:off x="11015663" y="4855717"/>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t> </a:t>
            </a:r>
            <a:r>
              <a:rPr lang="ru-RU" dirty="0">
                <a:sym typeface="Symbol"/>
              </a:rPr>
              <a:t>2</a:t>
            </a:r>
            <a:endParaRPr dirty="0"/>
          </a:p>
        </p:txBody>
      </p:sp>
      <p:sp>
        <p:nvSpPr>
          <p:cNvPr id="240" name="2"/>
          <p:cNvSpPr/>
          <p:nvPr/>
        </p:nvSpPr>
        <p:spPr>
          <a:xfrm>
            <a:off x="10170903" y="7470191"/>
            <a:ext cx="688501" cy="6463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defTabSz="914400">
              <a:defRPr sz="3000">
                <a:solidFill>
                  <a:srgbClr val="FFFFFF"/>
                </a:solidFill>
                <a:latin typeface="OpenSans"/>
                <a:ea typeface="OpenSans"/>
                <a:cs typeface="OpenSans"/>
                <a:sym typeface="OpenSans"/>
              </a:defRPr>
            </a:lvl1pPr>
          </a:lstStyle>
          <a:p>
            <a:r>
              <a:rPr dirty="0">
                <a:latin typeface="Open Sans" panose="020B0606030504020204" pitchFamily="34" charset="0"/>
                <a:ea typeface="Open Sans" panose="020B0606030504020204" pitchFamily="34" charset="0"/>
                <a:cs typeface="Open Sans" panose="020B0606030504020204" pitchFamily="34" charset="0"/>
              </a:rPr>
              <a:t>2</a:t>
            </a:r>
          </a:p>
        </p:txBody>
      </p:sp>
      <p:sp>
        <p:nvSpPr>
          <p:cNvPr id="243" name="Placeholder Text"/>
          <p:cNvSpPr txBox="1"/>
          <p:nvPr/>
        </p:nvSpPr>
        <p:spPr>
          <a:xfrm>
            <a:off x="16660390" y="8980899"/>
            <a:ext cx="4352522" cy="861772"/>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Обучающиеся</a:t>
            </a:r>
          </a:p>
        </p:txBody>
      </p:sp>
      <p:sp>
        <p:nvSpPr>
          <p:cNvPr id="246" name="Circle"/>
          <p:cNvSpPr/>
          <p:nvPr/>
        </p:nvSpPr>
        <p:spPr>
          <a:xfrm>
            <a:off x="17440808" y="4871189"/>
            <a:ext cx="1072854" cy="1072854"/>
          </a:xfrm>
          <a:prstGeom prst="ellipse">
            <a:avLst/>
          </a:prstGeom>
          <a:ln/>
        </p:spPr>
        <p:style>
          <a:lnRef idx="3">
            <a:schemeClr val="lt1"/>
          </a:lnRef>
          <a:fillRef idx="1">
            <a:schemeClr val="accent2"/>
          </a:fillRef>
          <a:effectRef idx="1">
            <a:schemeClr val="accent2"/>
          </a:effectRef>
          <a:fontRef idx="minor">
            <a:schemeClr val="lt1"/>
          </a:fontRef>
        </p:style>
        <p:txBody>
          <a:bodyPr wrap="square" lIns="91439" tIns="91439" rIns="91439" bIns="91439" numCol="1" anchor="ctr">
            <a:noAutofit/>
          </a:bodyPr>
          <a:lstStyle/>
          <a:p>
            <a:r>
              <a:rPr lang="ru-RU" dirty="0" smtClean="0">
                <a:sym typeface="Symbol"/>
              </a:rPr>
              <a:t> 3</a:t>
            </a:r>
            <a:endParaRPr dirty="0"/>
          </a:p>
        </p:txBody>
      </p:sp>
      <p:sp>
        <p:nvSpPr>
          <p:cNvPr id="247" name="3"/>
          <p:cNvSpPr/>
          <p:nvPr/>
        </p:nvSpPr>
        <p:spPr>
          <a:xfrm>
            <a:off x="16470103" y="7470191"/>
            <a:ext cx="688501" cy="646329"/>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defTabSz="914400">
              <a:defRPr sz="3000">
                <a:solidFill>
                  <a:srgbClr val="FFFFFF"/>
                </a:solidFill>
                <a:latin typeface="OpenSans"/>
                <a:ea typeface="OpenSans"/>
                <a:cs typeface="OpenSans"/>
                <a:sym typeface="OpenSans"/>
              </a:defRPr>
            </a:lvl1pPr>
          </a:lstStyle>
          <a:p>
            <a:r>
              <a:rPr dirty="0">
                <a:latin typeface="Open Sans" panose="020B0606030504020204" pitchFamily="34" charset="0"/>
                <a:ea typeface="Open Sans" panose="020B0606030504020204" pitchFamily="34" charset="0"/>
                <a:cs typeface="Open Sans" panose="020B0606030504020204" pitchFamily="34" charset="0"/>
              </a:rPr>
              <a:t>3</a:t>
            </a:r>
          </a:p>
        </p:txBody>
      </p:sp>
      <p:sp>
        <p:nvSpPr>
          <p:cNvPr id="250" name="Line"/>
          <p:cNvSpPr/>
          <p:nvPr/>
        </p:nvSpPr>
        <p:spPr>
          <a:xfrm flipV="1">
            <a:off x="6067913" y="5843992"/>
            <a:ext cx="4564412" cy="0"/>
          </a:xfrm>
          <a:prstGeom prst="line">
            <a:avLst/>
          </a:prstGeom>
          <a:ln w="25400">
            <a:solidFill>
              <a:schemeClr val="bg2"/>
            </a:solidFill>
            <a:custDash>
              <a:ds d="200000" sp="200000"/>
            </a:custDash>
            <a:miter lim="400000"/>
            <a:tailEnd type="triangle"/>
          </a:ln>
        </p:spPr>
        <p:txBody>
          <a:bodyPr tIns="91439" bIns="91439"/>
          <a:lstStyle/>
          <a:p>
            <a:endParaRPr/>
          </a:p>
        </p:txBody>
      </p:sp>
      <p:sp>
        <p:nvSpPr>
          <p:cNvPr id="251" name="Line"/>
          <p:cNvSpPr/>
          <p:nvPr/>
        </p:nvSpPr>
        <p:spPr>
          <a:xfrm flipV="1">
            <a:off x="12491065" y="5807416"/>
            <a:ext cx="4564412" cy="0"/>
          </a:xfrm>
          <a:prstGeom prst="line">
            <a:avLst/>
          </a:prstGeom>
          <a:ln w="25400">
            <a:solidFill>
              <a:schemeClr val="bg2"/>
            </a:solidFill>
            <a:custDash>
              <a:ds d="200000" sp="200000"/>
            </a:custDash>
            <a:miter lim="400000"/>
            <a:tailEnd type="triangle"/>
          </a:ln>
        </p:spPr>
        <p:txBody>
          <a:bodyPr tIns="91439" bIns="91439"/>
          <a:lstStyle/>
          <a:p>
            <a:endParaRPr/>
          </a:p>
        </p:txBody>
      </p:sp>
      <p:sp>
        <p:nvSpPr>
          <p:cNvPr id="17" name="Placeholder Text"/>
          <p:cNvSpPr txBox="1"/>
          <p:nvPr/>
        </p:nvSpPr>
        <p:spPr>
          <a:xfrm>
            <a:off x="9964950" y="1543779"/>
            <a:ext cx="3977743" cy="1538881"/>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Срок </a:t>
            </a:r>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реализации</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sp>
        <p:nvSpPr>
          <p:cNvPr id="18" name="Placeholder Text"/>
          <p:cNvSpPr txBox="1"/>
          <p:nvPr/>
        </p:nvSpPr>
        <p:spPr>
          <a:xfrm>
            <a:off x="16611622" y="1726659"/>
            <a:ext cx="3977743" cy="861772"/>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defRPr sz="3500" b="1">
                <a:solidFill>
                  <a:srgbClr val="282928"/>
                </a:solidFill>
                <a:latin typeface="OpenSans-Semibold"/>
                <a:ea typeface="OpenSans-Semibold"/>
                <a:cs typeface="OpenSans-Semibold"/>
                <a:sym typeface="OpenSans-Semibold"/>
              </a:defRPr>
            </a:lvl1pPr>
          </a:lstStyle>
          <a:p>
            <a:pPr lvl="0"/>
            <a:r>
              <a:rPr lang="ru-RU" sz="4400" dirty="0" smtClean="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rPr>
              <a:t>Учащиеся</a:t>
            </a:r>
            <a:endParaRPr lang="ru-RU" sz="4400" dirty="0">
              <a:solidFill>
                <a:srgbClr val="282927"/>
              </a:solidFill>
              <a:latin typeface="Open Sans SemiBold" panose="020B0706030804020204" pitchFamily="34" charset="0"/>
              <a:ea typeface="Open Sans SemiBold" panose="020B0706030804020204" pitchFamily="34" charset="0"/>
              <a:cs typeface="Open Sans SemiBold" panose="020B0706030804020204" pitchFamily="34" charset="0"/>
              <a:sym typeface="Calibri"/>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4380" y="6382237"/>
            <a:ext cx="2081129"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32325" y="6487444"/>
            <a:ext cx="1978772"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55478" y="6341669"/>
            <a:ext cx="2110346" cy="2432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1" name="Рисунок 20"/>
          <p:cNvPicPr/>
          <p:nvPr/>
        </p:nvPicPr>
        <p:blipFill>
          <a:blip r:embed="rId4" cstate="print">
            <a:extLst>
              <a:ext uri="{28A0092B-C50C-407E-A947-70E740481C1C}">
                <a14:useLocalDpi xmlns:a14="http://schemas.microsoft.com/office/drawing/2010/main" val="0"/>
              </a:ext>
            </a:extLst>
          </a:blip>
          <a:stretch>
            <a:fillRect/>
          </a:stretch>
        </p:blipFill>
        <p:spPr>
          <a:xfrm>
            <a:off x="310895" y="268971"/>
            <a:ext cx="1512697" cy="1405645"/>
          </a:xfrm>
          <a:prstGeom prst="rect">
            <a:avLst/>
          </a:prstGeom>
        </p:spPr>
      </p:pic>
    </p:spTree>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7</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2093610"/>
            <a:ext cx="15617952" cy="8402300"/>
          </a:xfrm>
          <a:prstGeom prst="rect">
            <a:avLst/>
          </a:prstGeom>
          <a:ln>
            <a:solidFill>
              <a:schemeClr val="accent2">
                <a:lumMod val="50000"/>
              </a:schemeClr>
            </a:solidFill>
          </a:ln>
        </p:spPr>
        <p:txBody>
          <a:bodyPr wrap="square">
            <a:spAutoFit/>
          </a:bodyPr>
          <a:lstStyle/>
          <a:p>
            <a:r>
              <a:rPr lang="ru-RU"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Титульный лист содержит.</a:t>
            </a:r>
          </a:p>
          <a:p>
            <a:r>
              <a:rPr lang="ru-RU" sz="5400" dirty="0">
                <a:latin typeface="Open Sans SemiBold"/>
              </a:rPr>
              <a:t>1.	</a:t>
            </a:r>
            <a:r>
              <a:rPr lang="ru-RU" sz="5400" b="1" dirty="0">
                <a:latin typeface="Open Sans SemiBold"/>
              </a:rPr>
              <a:t>Наименование образовательной организации</a:t>
            </a:r>
          </a:p>
          <a:p>
            <a:r>
              <a:rPr lang="ru-RU" sz="5400" b="1" dirty="0">
                <a:latin typeface="Open Sans SemiBold"/>
              </a:rPr>
              <a:t>2.	Утверждающие реквизиты;</a:t>
            </a:r>
          </a:p>
          <a:p>
            <a:r>
              <a:rPr lang="ru-RU" sz="5400" b="1" dirty="0">
                <a:latin typeface="Open Sans SemiBold"/>
              </a:rPr>
              <a:t>3.	Наименование дополнительной общеразвивающей программы; </a:t>
            </a:r>
          </a:p>
          <a:p>
            <a:r>
              <a:rPr lang="ru-RU" sz="5400" b="1" dirty="0">
                <a:latin typeface="Open Sans SemiBold"/>
              </a:rPr>
              <a:t>4.	Возраст обучающихся;</a:t>
            </a:r>
          </a:p>
          <a:p>
            <a:r>
              <a:rPr lang="ru-RU" sz="5400" b="1" dirty="0">
                <a:latin typeface="Open Sans SemiBold"/>
              </a:rPr>
              <a:t>5.	Срок освоения;</a:t>
            </a:r>
          </a:p>
          <a:p>
            <a:r>
              <a:rPr lang="ru-RU" sz="5400" b="1" dirty="0">
                <a:latin typeface="Open Sans SemiBold"/>
              </a:rPr>
              <a:t>6.	Ф.И.О., должность разработчика (</a:t>
            </a:r>
            <a:r>
              <a:rPr lang="ru-RU" sz="5400" b="1" dirty="0" err="1">
                <a:latin typeface="Open Sans SemiBold"/>
              </a:rPr>
              <a:t>ов</a:t>
            </a:r>
            <a:r>
              <a:rPr lang="ru-RU" sz="5400" b="1" dirty="0">
                <a:latin typeface="Open Sans SemiBold"/>
              </a:rPr>
              <a:t>) программы.</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29183" y="342123"/>
            <a:ext cx="1512697" cy="1405645"/>
          </a:xfrm>
          <a:prstGeom prst="rect">
            <a:avLst/>
          </a:prstGeom>
        </p:spPr>
      </p:pic>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8</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11910953"/>
          </a:xfrm>
          <a:prstGeom prst="rect">
            <a:avLst/>
          </a:prstGeom>
        </p:spPr>
        <p:txBody>
          <a:bodyPr wrap="square">
            <a:spAutoFit/>
          </a:bodyPr>
          <a:lstStyle/>
          <a:p>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Пояснительная </a:t>
            </a:r>
            <a:r>
              <a:rPr lang="ru-RU" sz="4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записка </a:t>
            </a:r>
            <a:r>
              <a:rPr lang="ru-RU" sz="4800" dirty="0">
                <a:latin typeface="Open Sans SemiBold"/>
              </a:rPr>
              <a:t>содержит все компоненты:</a:t>
            </a:r>
          </a:p>
          <a:p>
            <a:pPr marL="514350" lvl="0" indent="-514350">
              <a:buFont typeface="+mj-lt"/>
              <a:buAutoNum type="arabicPeriod"/>
            </a:pPr>
            <a:r>
              <a:rPr lang="ru-RU" sz="3200" b="1" dirty="0">
                <a:latin typeface="Open Sans SemiBold"/>
              </a:rPr>
              <a:t>Направленность </a:t>
            </a:r>
            <a:r>
              <a:rPr lang="ru-RU" sz="3200" dirty="0">
                <a:latin typeface="Open Sans SemiBold"/>
              </a:rPr>
              <a:t>дополнительной общеразвивающей программы;</a:t>
            </a:r>
          </a:p>
          <a:p>
            <a:pPr marL="514350" lvl="0" indent="-514350">
              <a:buFont typeface="+mj-lt"/>
              <a:buAutoNum type="arabicPeriod"/>
            </a:pPr>
            <a:r>
              <a:rPr lang="ru-RU" sz="3200" b="1" dirty="0">
                <a:latin typeface="Open Sans SemiBold"/>
              </a:rPr>
              <a:t>Адресат </a:t>
            </a:r>
            <a:r>
              <a:rPr lang="ru-RU" sz="3200" dirty="0">
                <a:latin typeface="Open Sans SemiBold"/>
              </a:rPr>
              <a:t>(целевая аудитория);</a:t>
            </a:r>
          </a:p>
          <a:p>
            <a:pPr marL="514350" lvl="0" indent="-514350">
              <a:buFont typeface="+mj-lt"/>
              <a:buAutoNum type="arabicPeriod"/>
            </a:pPr>
            <a:r>
              <a:rPr lang="ru-RU" sz="3200" b="1" dirty="0">
                <a:latin typeface="Open Sans SemiBold"/>
              </a:rPr>
              <a:t>Актуальность</a:t>
            </a:r>
            <a:r>
              <a:rPr lang="ru-RU" sz="3200" dirty="0">
                <a:latin typeface="Open Sans SemiBold"/>
              </a:rPr>
              <a:t> </a:t>
            </a:r>
            <a:endParaRPr lang="ru-RU" sz="3200" dirty="0" smtClean="0">
              <a:latin typeface="Open Sans SemiBold"/>
            </a:endParaRPr>
          </a:p>
          <a:p>
            <a:pPr marL="514350" lvl="0" indent="-514350">
              <a:buFont typeface="+mj-lt"/>
              <a:buAutoNum type="arabicPeriod"/>
            </a:pPr>
            <a:r>
              <a:rPr lang="ru-RU" sz="3200" b="1" dirty="0" smtClean="0">
                <a:latin typeface="Open Sans SemiBold"/>
              </a:rPr>
              <a:t>Уровень </a:t>
            </a:r>
            <a:r>
              <a:rPr lang="ru-RU" sz="3200" b="1" dirty="0">
                <a:latin typeface="Open Sans SemiBold"/>
              </a:rPr>
              <a:t>освоения</a:t>
            </a:r>
            <a:r>
              <a:rPr lang="ru-RU" sz="3200" dirty="0">
                <a:latin typeface="Open Sans SemiBold"/>
              </a:rPr>
              <a:t> (общекультурный); </a:t>
            </a:r>
          </a:p>
          <a:p>
            <a:pPr marL="514350" lvl="0" indent="-514350">
              <a:buFont typeface="+mj-lt"/>
              <a:buAutoNum type="arabicPeriod"/>
            </a:pPr>
            <a:r>
              <a:rPr lang="ru-RU" sz="3200" b="1" dirty="0">
                <a:latin typeface="Open Sans SemiBold"/>
              </a:rPr>
              <a:t>Объем и срок освоения</a:t>
            </a:r>
            <a:r>
              <a:rPr lang="ru-RU" sz="3200" dirty="0">
                <a:latin typeface="Open Sans SemiBold"/>
              </a:rPr>
              <a:t>;</a:t>
            </a:r>
          </a:p>
          <a:p>
            <a:pPr marL="514350" lvl="0" indent="-514350">
              <a:buFont typeface="+mj-lt"/>
              <a:buAutoNum type="arabicPeriod"/>
            </a:pPr>
            <a:r>
              <a:rPr lang="ru-RU" sz="3200" b="1" dirty="0">
                <a:latin typeface="Open Sans SemiBold"/>
              </a:rPr>
              <a:t>Цель и задачи дополнительной</a:t>
            </a:r>
            <a:r>
              <a:rPr lang="ru-RU" sz="3200" dirty="0">
                <a:latin typeface="Open Sans SemiBold"/>
              </a:rPr>
              <a:t> </a:t>
            </a:r>
            <a:r>
              <a:rPr lang="ru-RU" sz="3200" dirty="0" smtClean="0">
                <a:latin typeface="Open Sans SemiBold"/>
              </a:rPr>
              <a:t>общеразвивающей программы; </a:t>
            </a:r>
          </a:p>
          <a:p>
            <a:pPr marL="514350" lvl="0" indent="-514350">
              <a:buFont typeface="+mj-lt"/>
              <a:buAutoNum type="arabicPeriod"/>
            </a:pPr>
            <a:r>
              <a:rPr lang="ru-RU" sz="3200" b="1" dirty="0" smtClean="0">
                <a:latin typeface="Open Sans SemiBold"/>
              </a:rPr>
              <a:t>Организационно-педагогические условия реализации дополнительной общеразвивающей программы</a:t>
            </a:r>
            <a:r>
              <a:rPr lang="ru-RU" sz="3200" dirty="0" smtClean="0">
                <a:latin typeface="Open Sans SemiBold"/>
              </a:rPr>
              <a:t>:</a:t>
            </a:r>
          </a:p>
          <a:p>
            <a:pPr marL="514350" lvl="0" indent="-514350">
              <a:buFont typeface="+mj-lt"/>
              <a:buAutoNum type="arabicPeriod"/>
            </a:pPr>
            <a:r>
              <a:rPr lang="ru-RU" sz="3200" b="1" dirty="0" smtClean="0">
                <a:solidFill>
                  <a:srgbClr val="C00000"/>
                </a:solidFill>
                <a:latin typeface="Open Sans SemiBold"/>
              </a:rPr>
              <a:t>язык реализации</a:t>
            </a:r>
            <a:r>
              <a:rPr lang="ru-RU" sz="3200" dirty="0" smtClean="0">
                <a:solidFill>
                  <a:srgbClr val="C00000"/>
                </a:solidFill>
                <a:latin typeface="Open Sans SemiBold"/>
              </a:rPr>
              <a:t>;</a:t>
            </a:r>
          </a:p>
          <a:p>
            <a:pPr marL="514350" lvl="0" indent="-514350">
              <a:buFont typeface="+mj-lt"/>
              <a:buAutoNum type="arabicPeriod"/>
            </a:pPr>
            <a:r>
              <a:rPr lang="ru-RU" sz="3200" b="1" dirty="0" smtClean="0">
                <a:solidFill>
                  <a:srgbClr val="C00000"/>
                </a:solidFill>
                <a:latin typeface="Open Sans SemiBold"/>
              </a:rPr>
              <a:t>форма </a:t>
            </a:r>
            <a:r>
              <a:rPr lang="ru-RU" sz="3200" b="1" dirty="0">
                <a:solidFill>
                  <a:srgbClr val="C00000"/>
                </a:solidFill>
                <a:latin typeface="Open Sans SemiBold"/>
              </a:rPr>
              <a:t>обучения</a:t>
            </a:r>
            <a:r>
              <a:rPr lang="ru-RU" sz="3200" dirty="0">
                <a:latin typeface="Open Sans SemiBold"/>
              </a:rPr>
              <a:t>;</a:t>
            </a:r>
          </a:p>
          <a:p>
            <a:pPr marL="514350" lvl="0" indent="-514350">
              <a:buFont typeface="+mj-lt"/>
              <a:buAutoNum type="arabicPeriod"/>
            </a:pPr>
            <a:r>
              <a:rPr lang="ru-RU" sz="3200" b="1" dirty="0">
                <a:latin typeface="Open Sans SemiBold"/>
              </a:rPr>
              <a:t>особенности реализации</a:t>
            </a:r>
            <a:r>
              <a:rPr lang="ru-RU" sz="3200" dirty="0">
                <a:latin typeface="Open Sans SemiBold"/>
              </a:rPr>
              <a:t> (модульная, сетевая, дистанционная)</a:t>
            </a:r>
          </a:p>
          <a:p>
            <a:pPr marL="514350" lvl="0" indent="-514350">
              <a:buFont typeface="+mj-lt"/>
              <a:buAutoNum type="arabicPeriod"/>
            </a:pPr>
            <a:r>
              <a:rPr lang="ru-RU" sz="3200" dirty="0">
                <a:latin typeface="Open Sans SemiBold"/>
              </a:rPr>
              <a:t>возможность обучения детей с OB3 и детей-инвалидов; </a:t>
            </a:r>
          </a:p>
          <a:p>
            <a:pPr marL="514350" lvl="0" indent="-514350">
              <a:buFont typeface="+mj-lt"/>
              <a:buAutoNum type="arabicPeriod"/>
            </a:pPr>
            <a:r>
              <a:rPr lang="ru-RU" sz="3200" b="1" dirty="0">
                <a:latin typeface="Open Sans SemiBold"/>
              </a:rPr>
              <a:t>условия приема</a:t>
            </a:r>
            <a:r>
              <a:rPr lang="ru-RU" sz="3200" dirty="0">
                <a:latin typeface="Open Sans SemiBold"/>
              </a:rPr>
              <a:t> на обучение;</a:t>
            </a:r>
          </a:p>
          <a:p>
            <a:pPr marL="514350" lvl="0" indent="-514350">
              <a:buFont typeface="+mj-lt"/>
              <a:buAutoNum type="arabicPeriod"/>
            </a:pPr>
            <a:r>
              <a:rPr lang="ru-RU" sz="3200" b="1" dirty="0">
                <a:latin typeface="Open Sans SemiBold"/>
              </a:rPr>
              <a:t>формы организации и проведения занятий</a:t>
            </a:r>
            <a:r>
              <a:rPr lang="ru-RU" sz="3200" dirty="0">
                <a:latin typeface="Open Sans SemiBold"/>
              </a:rPr>
              <a:t>;</a:t>
            </a:r>
          </a:p>
          <a:p>
            <a:pPr marL="514350" lvl="0" indent="-514350">
              <a:buFont typeface="+mj-lt"/>
              <a:buAutoNum type="arabicPeriod"/>
            </a:pPr>
            <a:r>
              <a:rPr lang="ru-RU" sz="3200" b="1" dirty="0">
                <a:latin typeface="Open Sans SemiBold"/>
              </a:rPr>
              <a:t>особенности организации</a:t>
            </a:r>
            <a:r>
              <a:rPr lang="ru-RU" sz="3200" dirty="0">
                <a:latin typeface="Open Sans SemiBold"/>
              </a:rPr>
              <a:t> образовательного процесса (в т. ч. организация	и проведение массовых	мероприятий, создание необходимых  условий для совместной деятельности обучающихся и родителей);</a:t>
            </a:r>
          </a:p>
          <a:p>
            <a:pPr marL="514350" lvl="0" indent="-514350">
              <a:buFont typeface="+mj-lt"/>
              <a:buAutoNum type="arabicPeriod"/>
            </a:pPr>
            <a:r>
              <a:rPr lang="ru-RU" sz="3200" b="1" dirty="0">
                <a:latin typeface="Open Sans SemiBold"/>
              </a:rPr>
              <a:t>кадровое обеспечение</a:t>
            </a:r>
            <a:r>
              <a:rPr lang="ru-RU" sz="3200" dirty="0">
                <a:latin typeface="Open Sans SemiBold"/>
              </a:rPr>
              <a:t>;</a:t>
            </a:r>
          </a:p>
          <a:p>
            <a:pPr marL="514350" lvl="0" indent="-514350">
              <a:buFont typeface="+mj-lt"/>
              <a:buAutoNum type="arabicPeriod"/>
            </a:pPr>
            <a:r>
              <a:rPr lang="ru-RU" sz="3200" b="1" dirty="0">
                <a:latin typeface="Open Sans SemiBold"/>
              </a:rPr>
              <a:t>материально-техническое оснащение</a:t>
            </a:r>
            <a:r>
              <a:rPr lang="ru-RU" sz="3200" dirty="0">
                <a:latin typeface="Open Sans SemiBold"/>
              </a:rPr>
              <a:t>;</a:t>
            </a:r>
          </a:p>
          <a:p>
            <a:pPr marL="514350" indent="-514350">
              <a:buFont typeface="+mj-lt"/>
              <a:buAutoNum type="arabicPeriod"/>
            </a:pPr>
            <a:r>
              <a:rPr lang="ru-RU" sz="3200" b="1" dirty="0">
                <a:latin typeface="Open Sans SemiBold"/>
              </a:rPr>
              <a:t>Планируемые результаты</a:t>
            </a:r>
            <a:r>
              <a:rPr lang="ru-RU" sz="3200" dirty="0">
                <a:latin typeface="Open Sans SemiBold"/>
              </a:rPr>
              <a:t> в соответствии с целью и задачами дополнительной общеразвивающей программы.</a:t>
            </a: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47471" y="268971"/>
            <a:ext cx="1512697" cy="1405645"/>
          </a:xfrm>
          <a:prstGeom prst="rect">
            <a:avLst/>
          </a:prstGeom>
        </p:spPr>
      </p:pic>
    </p:spTree>
    <p:extLst>
      <p:ext uri="{BB962C8B-B14F-4D97-AF65-F5344CB8AC3E}">
        <p14:creationId xmlns:p14="http://schemas.microsoft.com/office/powerpoint/2010/main" val="162534343"/>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lide Number"/>
          <p:cNvSpPr txBox="1">
            <a:spLocks noGrp="1"/>
          </p:cNvSpPr>
          <p:nvPr>
            <p:ph type="sldNum" sz="quarter" idx="2"/>
          </p:nvPr>
        </p:nvSpPr>
        <p:spPr>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p>
            <a:fld id="{86CB4B4D-7CA3-9044-876B-883B54F8677D}" type="slidenum">
              <a:t>9</a:t>
            </a:fld>
            <a:endParaRPr dirty="0"/>
          </a:p>
        </p:txBody>
      </p:sp>
      <p:grpSp>
        <p:nvGrpSpPr>
          <p:cNvPr id="107" name="Group"/>
          <p:cNvGrpSpPr/>
          <p:nvPr/>
        </p:nvGrpSpPr>
        <p:grpSpPr>
          <a:xfrm>
            <a:off x="17005005" y="1211609"/>
            <a:ext cx="7040863" cy="4843241"/>
            <a:chOff x="-53642" y="-2"/>
            <a:chExt cx="7040861" cy="4843240"/>
          </a:xfrm>
        </p:grpSpPr>
        <p:sp>
          <p:nvSpPr>
            <p:cNvPr id="100" name="Idea Presentation"/>
            <p:cNvSpPr txBox="1"/>
            <p:nvPr/>
          </p:nvSpPr>
          <p:spPr>
            <a:xfrm>
              <a:off x="-53642" y="3812189"/>
              <a:ext cx="7040861" cy="1031049"/>
            </a:xfrm>
            <a:prstGeom prst="rect">
              <a:avLst/>
            </a:prstGeom>
            <a:noFill/>
            <a:ln w="254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91439" tIns="91439" rIns="91439" bIns="91439" numCol="1" anchor="t">
              <a:spAutoFit/>
            </a:bodyPr>
            <a:lstStyle>
              <a:lvl1pPr algn="ctr">
                <a:defRPr sz="5500" b="1">
                  <a:solidFill>
                    <a:srgbClr val="292929"/>
                  </a:solidFill>
                  <a:latin typeface="OpenSans-Semibold"/>
                  <a:ea typeface="OpenSans-Semibold"/>
                  <a:cs typeface="OpenSans-Semibold"/>
                  <a:sym typeface="OpenSans-Semibold"/>
                </a:defRPr>
              </a:lvl1pPr>
            </a:lstStyle>
            <a:p>
              <a:endParaRPr dirty="0">
                <a:solidFill>
                  <a:schemeClr val="tx1"/>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grpSp>
          <p:nvGrpSpPr>
            <p:cNvPr id="105" name="Group"/>
            <p:cNvGrpSpPr/>
            <p:nvPr/>
          </p:nvGrpSpPr>
          <p:grpSpPr>
            <a:xfrm>
              <a:off x="2138710" y="-2"/>
              <a:ext cx="2763440" cy="2899544"/>
              <a:chOff x="0" y="-1"/>
              <a:chExt cx="2763439" cy="2899542"/>
            </a:xfrm>
          </p:grpSpPr>
          <p:sp>
            <p:nvSpPr>
              <p:cNvPr id="101" name="Shape"/>
              <p:cNvSpPr/>
              <p:nvPr/>
            </p:nvSpPr>
            <p:spPr>
              <a:xfrm>
                <a:off x="0" y="0"/>
                <a:ext cx="2763439" cy="2899541"/>
              </a:xfrm>
              <a:custGeom>
                <a:avLst/>
                <a:gdLst/>
                <a:ahLst/>
                <a:cxnLst>
                  <a:cxn ang="0">
                    <a:pos x="wd2" y="hd2"/>
                  </a:cxn>
                  <a:cxn ang="5400000">
                    <a:pos x="wd2" y="hd2"/>
                  </a:cxn>
                  <a:cxn ang="10800000">
                    <a:pos x="wd2" y="hd2"/>
                  </a:cxn>
                  <a:cxn ang="16200000">
                    <a:pos x="wd2" y="hd2"/>
                  </a:cxn>
                </a:cxnLst>
                <a:rect l="0" t="0" r="r" b="b"/>
                <a:pathLst>
                  <a:path w="21329" h="21509" extrusionOk="0">
                    <a:moveTo>
                      <a:pt x="4719" y="0"/>
                    </a:moveTo>
                    <a:cubicBezTo>
                      <a:pt x="4159" y="-2"/>
                      <a:pt x="3605" y="80"/>
                      <a:pt x="3089" y="298"/>
                    </a:cubicBezTo>
                    <a:cubicBezTo>
                      <a:pt x="2318" y="623"/>
                      <a:pt x="1713" y="1217"/>
                      <a:pt x="1294" y="1920"/>
                    </a:cubicBezTo>
                    <a:cubicBezTo>
                      <a:pt x="650" y="2997"/>
                      <a:pt x="467" y="4249"/>
                      <a:pt x="331" y="5483"/>
                    </a:cubicBezTo>
                    <a:cubicBezTo>
                      <a:pt x="197" y="6697"/>
                      <a:pt x="100" y="7915"/>
                      <a:pt x="47" y="9134"/>
                    </a:cubicBezTo>
                    <a:cubicBezTo>
                      <a:pt x="-13" y="10528"/>
                      <a:pt x="-15" y="11923"/>
                      <a:pt x="39" y="13317"/>
                    </a:cubicBezTo>
                    <a:cubicBezTo>
                      <a:pt x="92" y="14710"/>
                      <a:pt x="203" y="16105"/>
                      <a:pt x="551" y="17458"/>
                    </a:cubicBezTo>
                    <a:cubicBezTo>
                      <a:pt x="951" y="19010"/>
                      <a:pt x="1724" y="20532"/>
                      <a:pt x="3227" y="21189"/>
                    </a:cubicBezTo>
                    <a:cubicBezTo>
                      <a:pt x="4163" y="21598"/>
                      <a:pt x="5222" y="21573"/>
                      <a:pt x="6223" y="21348"/>
                    </a:cubicBezTo>
                    <a:cubicBezTo>
                      <a:pt x="6958" y="21182"/>
                      <a:pt x="7660" y="20912"/>
                      <a:pt x="8348" y="20615"/>
                    </a:cubicBezTo>
                    <a:cubicBezTo>
                      <a:pt x="8932" y="20362"/>
                      <a:pt x="9507" y="20089"/>
                      <a:pt x="10072" y="19796"/>
                    </a:cubicBezTo>
                    <a:cubicBezTo>
                      <a:pt x="9105" y="19215"/>
                      <a:pt x="8295" y="18422"/>
                      <a:pt x="7707" y="17484"/>
                    </a:cubicBezTo>
                    <a:cubicBezTo>
                      <a:pt x="6859" y="16129"/>
                      <a:pt x="6516" y="14568"/>
                      <a:pt x="6406" y="13009"/>
                    </a:cubicBezTo>
                    <a:cubicBezTo>
                      <a:pt x="6328" y="11919"/>
                      <a:pt x="6362" y="10816"/>
                      <a:pt x="6511" y="9717"/>
                    </a:cubicBezTo>
                    <a:lnTo>
                      <a:pt x="10643" y="9772"/>
                    </a:lnTo>
                    <a:cubicBezTo>
                      <a:pt x="10264" y="11454"/>
                      <a:pt x="10279" y="13146"/>
                      <a:pt x="10637" y="14749"/>
                    </a:cubicBezTo>
                    <a:cubicBezTo>
                      <a:pt x="10992" y="16339"/>
                      <a:pt x="11699" y="17910"/>
                      <a:pt x="13028" y="19056"/>
                    </a:cubicBezTo>
                    <a:cubicBezTo>
                      <a:pt x="14443" y="20277"/>
                      <a:pt x="16378" y="20782"/>
                      <a:pt x="18241" y="20417"/>
                    </a:cubicBezTo>
                    <a:cubicBezTo>
                      <a:pt x="17463" y="20455"/>
                      <a:pt x="16686" y="20320"/>
                      <a:pt x="15971" y="20022"/>
                    </a:cubicBezTo>
                    <a:cubicBezTo>
                      <a:pt x="15010" y="19623"/>
                      <a:pt x="14200" y="18950"/>
                      <a:pt x="13650" y="18094"/>
                    </a:cubicBezTo>
                    <a:cubicBezTo>
                      <a:pt x="15051" y="17358"/>
                      <a:pt x="16398" y="16529"/>
                      <a:pt x="17677" y="15611"/>
                    </a:cubicBezTo>
                    <a:cubicBezTo>
                      <a:pt x="18283" y="15177"/>
                      <a:pt x="18877" y="14718"/>
                      <a:pt x="19418" y="14216"/>
                    </a:cubicBezTo>
                    <a:cubicBezTo>
                      <a:pt x="20625" y="13096"/>
                      <a:pt x="21585" y="11641"/>
                      <a:pt x="21268" y="10080"/>
                    </a:cubicBezTo>
                    <a:cubicBezTo>
                      <a:pt x="21080" y="9153"/>
                      <a:pt x="20447" y="8395"/>
                      <a:pt x="19755" y="7726"/>
                    </a:cubicBezTo>
                    <a:cubicBezTo>
                      <a:pt x="18708" y="6715"/>
                      <a:pt x="17513" y="5864"/>
                      <a:pt x="16288" y="5059"/>
                    </a:cubicBezTo>
                    <a:cubicBezTo>
                      <a:pt x="14152" y="3655"/>
                      <a:pt x="11919" y="2389"/>
                      <a:pt x="9574" y="1335"/>
                    </a:cubicBezTo>
                    <a:cubicBezTo>
                      <a:pt x="8341" y="782"/>
                      <a:pt x="7072" y="285"/>
                      <a:pt x="5727" y="83"/>
                    </a:cubicBezTo>
                    <a:cubicBezTo>
                      <a:pt x="5393" y="32"/>
                      <a:pt x="5055" y="1"/>
                      <a:pt x="4719" y="0"/>
                    </a:cubicBezTo>
                    <a:close/>
                    <a:moveTo>
                      <a:pt x="8528" y="4480"/>
                    </a:moveTo>
                    <a:cubicBezTo>
                      <a:pt x="9069" y="4480"/>
                      <a:pt x="9609" y="4678"/>
                      <a:pt x="10022" y="5075"/>
                    </a:cubicBezTo>
                    <a:cubicBezTo>
                      <a:pt x="10846" y="5867"/>
                      <a:pt x="10846" y="7152"/>
                      <a:pt x="10022" y="7945"/>
                    </a:cubicBezTo>
                    <a:cubicBezTo>
                      <a:pt x="9197" y="8738"/>
                      <a:pt x="7860" y="8738"/>
                      <a:pt x="7035" y="7945"/>
                    </a:cubicBezTo>
                    <a:cubicBezTo>
                      <a:pt x="6210" y="7152"/>
                      <a:pt x="6210" y="5867"/>
                      <a:pt x="7035" y="5075"/>
                    </a:cubicBezTo>
                    <a:cubicBezTo>
                      <a:pt x="7447" y="4678"/>
                      <a:pt x="7988" y="4480"/>
                      <a:pt x="8528" y="4480"/>
                    </a:cubicBezTo>
                    <a:close/>
                  </a:path>
                </a:pathLst>
              </a:custGeom>
              <a:solidFill>
                <a:schemeClr val="accent1"/>
              </a:solidFill>
              <a:ln w="25400" cap="flat">
                <a:noFill/>
                <a:miter lim="400000"/>
              </a:ln>
              <a:effectLst/>
            </p:spPr>
            <p:txBody>
              <a:bodyPr wrap="square" lIns="91439" tIns="91439" rIns="91439" bIns="91439" numCol="1" anchor="t">
                <a:noAutofit/>
              </a:bodyPr>
              <a:lstStyle/>
              <a:p>
                <a:endParaRPr/>
              </a:p>
            </p:txBody>
          </p:sp>
          <p:sp>
            <p:nvSpPr>
              <p:cNvPr id="102" name="Shape"/>
              <p:cNvSpPr/>
              <p:nvPr/>
            </p:nvSpPr>
            <p:spPr>
              <a:xfrm>
                <a:off x="1328078" y="419721"/>
                <a:ext cx="1435361" cy="2348273"/>
              </a:xfrm>
              <a:custGeom>
                <a:avLst/>
                <a:gdLst/>
                <a:ahLst/>
                <a:cxnLst>
                  <a:cxn ang="0">
                    <a:pos x="wd2" y="hd2"/>
                  </a:cxn>
                  <a:cxn ang="5400000">
                    <a:pos x="wd2" y="hd2"/>
                  </a:cxn>
                  <a:cxn ang="10800000">
                    <a:pos x="wd2" y="hd2"/>
                  </a:cxn>
                  <a:cxn ang="16200000">
                    <a:pos x="wd2" y="hd2"/>
                  </a:cxn>
                </a:cxnLst>
                <a:rect l="0" t="0" r="r" b="b"/>
                <a:pathLst>
                  <a:path w="21112" h="21296" extrusionOk="0">
                    <a:moveTo>
                      <a:pt x="5415" y="0"/>
                    </a:moveTo>
                    <a:cubicBezTo>
                      <a:pt x="4326" y="1112"/>
                      <a:pt x="3354" y="2267"/>
                      <a:pt x="2518" y="3462"/>
                    </a:cubicBezTo>
                    <a:cubicBezTo>
                      <a:pt x="1460" y="4973"/>
                      <a:pt x="622" y="6537"/>
                      <a:pt x="0" y="8134"/>
                    </a:cubicBezTo>
                    <a:lnTo>
                      <a:pt x="747" y="8140"/>
                    </a:lnTo>
                    <a:cubicBezTo>
                      <a:pt x="24" y="10197"/>
                      <a:pt x="55" y="12265"/>
                      <a:pt x="737" y="14225"/>
                    </a:cubicBezTo>
                    <a:cubicBezTo>
                      <a:pt x="1413" y="16168"/>
                      <a:pt x="2761" y="18089"/>
                      <a:pt x="5293" y="19491"/>
                    </a:cubicBezTo>
                    <a:cubicBezTo>
                      <a:pt x="7990" y="20983"/>
                      <a:pt x="11677" y="21600"/>
                      <a:pt x="15228" y="21154"/>
                    </a:cubicBezTo>
                    <a:cubicBezTo>
                      <a:pt x="13745" y="21200"/>
                      <a:pt x="12265" y="21035"/>
                      <a:pt x="10901" y="20672"/>
                    </a:cubicBezTo>
                    <a:cubicBezTo>
                      <a:pt x="9070" y="20184"/>
                      <a:pt x="7526" y="19361"/>
                      <a:pt x="6478" y="18314"/>
                    </a:cubicBezTo>
                    <a:cubicBezTo>
                      <a:pt x="9149" y="17415"/>
                      <a:pt x="11714" y="16401"/>
                      <a:pt x="14153" y="15279"/>
                    </a:cubicBezTo>
                    <a:cubicBezTo>
                      <a:pt x="15307" y="14748"/>
                      <a:pt x="16439" y="14187"/>
                      <a:pt x="17470" y="13573"/>
                    </a:cubicBezTo>
                    <a:cubicBezTo>
                      <a:pt x="19770" y="12204"/>
                      <a:pt x="21600" y="10425"/>
                      <a:pt x="20996" y="8517"/>
                    </a:cubicBezTo>
                    <a:cubicBezTo>
                      <a:pt x="20637" y="7384"/>
                      <a:pt x="19431" y="6457"/>
                      <a:pt x="18112" y="5640"/>
                    </a:cubicBezTo>
                    <a:cubicBezTo>
                      <a:pt x="16118" y="4404"/>
                      <a:pt x="13840" y="3362"/>
                      <a:pt x="11506" y="2379"/>
                    </a:cubicBezTo>
                    <a:cubicBezTo>
                      <a:pt x="9521" y="1542"/>
                      <a:pt x="7491" y="746"/>
                      <a:pt x="5415" y="0"/>
                    </a:cubicBezTo>
                    <a:close/>
                  </a:path>
                </a:pathLst>
              </a:custGeom>
              <a:solidFill>
                <a:schemeClr val="accent4"/>
              </a:solidFill>
              <a:ln w="25400" cap="flat">
                <a:noFill/>
                <a:miter lim="400000"/>
              </a:ln>
              <a:effectLst/>
            </p:spPr>
            <p:txBody>
              <a:bodyPr wrap="square" lIns="91439" tIns="91439" rIns="91439" bIns="91439" numCol="1" anchor="t">
                <a:noAutofit/>
              </a:bodyPr>
              <a:lstStyle/>
              <a:p>
                <a:endParaRPr/>
              </a:p>
            </p:txBody>
          </p:sp>
          <p:sp>
            <p:nvSpPr>
              <p:cNvPr id="103" name="Shape"/>
              <p:cNvSpPr/>
              <p:nvPr/>
            </p:nvSpPr>
            <p:spPr>
              <a:xfrm>
                <a:off x="9378" y="-1"/>
                <a:ext cx="2753508" cy="1764000"/>
              </a:xfrm>
              <a:custGeom>
                <a:avLst/>
                <a:gdLst/>
                <a:ahLst/>
                <a:cxnLst>
                  <a:cxn ang="0">
                    <a:pos x="wd2" y="hd2"/>
                  </a:cxn>
                  <a:cxn ang="5400000">
                    <a:pos x="wd2" y="hd2"/>
                  </a:cxn>
                  <a:cxn ang="10800000">
                    <a:pos x="wd2" y="hd2"/>
                  </a:cxn>
                  <a:cxn ang="16200000">
                    <a:pos x="wd2" y="hd2"/>
                  </a:cxn>
                </a:cxnLst>
                <a:rect l="0" t="0" r="r" b="b"/>
                <a:pathLst>
                  <a:path w="21600" h="21164" extrusionOk="0">
                    <a:moveTo>
                      <a:pt x="4723" y="0"/>
                    </a:moveTo>
                    <a:cubicBezTo>
                      <a:pt x="4153" y="-3"/>
                      <a:pt x="3590" y="130"/>
                      <a:pt x="3066" y="482"/>
                    </a:cubicBezTo>
                    <a:cubicBezTo>
                      <a:pt x="2282" y="1007"/>
                      <a:pt x="1668" y="1969"/>
                      <a:pt x="1241" y="3105"/>
                    </a:cubicBezTo>
                    <a:cubicBezTo>
                      <a:pt x="587" y="4848"/>
                      <a:pt x="401" y="6873"/>
                      <a:pt x="262" y="8868"/>
                    </a:cubicBezTo>
                    <a:cubicBezTo>
                      <a:pt x="144" y="10571"/>
                      <a:pt x="57" y="12279"/>
                      <a:pt x="0" y="13989"/>
                    </a:cubicBezTo>
                    <a:cubicBezTo>
                      <a:pt x="1854" y="16563"/>
                      <a:pt x="4034" y="18518"/>
                      <a:pt x="6400" y="19732"/>
                    </a:cubicBezTo>
                    <a:cubicBezTo>
                      <a:pt x="6383" y="18397"/>
                      <a:pt x="6429" y="17055"/>
                      <a:pt x="6544" y="15717"/>
                    </a:cubicBezTo>
                    <a:lnTo>
                      <a:pt x="10743" y="15805"/>
                    </a:lnTo>
                    <a:cubicBezTo>
                      <a:pt x="10494" y="17560"/>
                      <a:pt x="10415" y="19320"/>
                      <a:pt x="10486" y="21045"/>
                    </a:cubicBezTo>
                    <a:cubicBezTo>
                      <a:pt x="14371" y="21597"/>
                      <a:pt x="18267" y="20224"/>
                      <a:pt x="21600" y="17134"/>
                    </a:cubicBezTo>
                    <a:cubicBezTo>
                      <a:pt x="21595" y="16859"/>
                      <a:pt x="21578" y="16582"/>
                      <a:pt x="21542" y="16303"/>
                    </a:cubicBezTo>
                    <a:cubicBezTo>
                      <a:pt x="21351" y="14805"/>
                      <a:pt x="20708" y="13578"/>
                      <a:pt x="20004" y="12497"/>
                    </a:cubicBezTo>
                    <a:cubicBezTo>
                      <a:pt x="18941" y="10862"/>
                      <a:pt x="17726" y="9484"/>
                      <a:pt x="16481" y="8183"/>
                    </a:cubicBezTo>
                    <a:cubicBezTo>
                      <a:pt x="14309" y="5912"/>
                      <a:pt x="12040" y="3865"/>
                      <a:pt x="9656" y="2160"/>
                    </a:cubicBezTo>
                    <a:cubicBezTo>
                      <a:pt x="8404" y="1265"/>
                      <a:pt x="7114" y="461"/>
                      <a:pt x="5747" y="134"/>
                    </a:cubicBezTo>
                    <a:cubicBezTo>
                      <a:pt x="5408" y="53"/>
                      <a:pt x="5064" y="2"/>
                      <a:pt x="4723" y="0"/>
                    </a:cubicBezTo>
                    <a:close/>
                    <a:moveTo>
                      <a:pt x="8594" y="7246"/>
                    </a:moveTo>
                    <a:cubicBezTo>
                      <a:pt x="9143" y="7246"/>
                      <a:pt x="9693" y="7567"/>
                      <a:pt x="10112" y="8208"/>
                    </a:cubicBezTo>
                    <a:cubicBezTo>
                      <a:pt x="10950" y="9490"/>
                      <a:pt x="10950" y="11568"/>
                      <a:pt x="10112" y="12850"/>
                    </a:cubicBezTo>
                    <a:cubicBezTo>
                      <a:pt x="9274" y="14132"/>
                      <a:pt x="7915" y="14132"/>
                      <a:pt x="7076" y="12850"/>
                    </a:cubicBezTo>
                    <a:cubicBezTo>
                      <a:pt x="6238" y="11568"/>
                      <a:pt x="6238" y="9490"/>
                      <a:pt x="7076" y="8208"/>
                    </a:cubicBezTo>
                    <a:cubicBezTo>
                      <a:pt x="7495" y="7567"/>
                      <a:pt x="8045" y="7246"/>
                      <a:pt x="8594" y="7246"/>
                    </a:cubicBezTo>
                    <a:close/>
                  </a:path>
                </a:pathLst>
              </a:custGeom>
              <a:solidFill>
                <a:schemeClr val="accent2"/>
              </a:solidFill>
              <a:ln w="25400" cap="flat">
                <a:noFill/>
                <a:miter lim="400000"/>
              </a:ln>
              <a:effectLst/>
            </p:spPr>
            <p:txBody>
              <a:bodyPr wrap="square" lIns="91439" tIns="91439" rIns="91439" bIns="91439" numCol="1" anchor="t">
                <a:noAutofit/>
              </a:bodyPr>
              <a:lstStyle/>
              <a:p>
                <a:endParaRPr/>
              </a:p>
            </p:txBody>
          </p:sp>
          <p:sp>
            <p:nvSpPr>
              <p:cNvPr id="104" name="Shape"/>
              <p:cNvSpPr/>
              <p:nvPr/>
            </p:nvSpPr>
            <p:spPr>
              <a:xfrm>
                <a:off x="1343037" y="437247"/>
                <a:ext cx="1419849" cy="1326753"/>
              </a:xfrm>
              <a:custGeom>
                <a:avLst/>
                <a:gdLst/>
                <a:ahLst/>
                <a:cxnLst>
                  <a:cxn ang="0">
                    <a:pos x="wd2" y="hd2"/>
                  </a:cxn>
                  <a:cxn ang="5400000">
                    <a:pos x="wd2" y="hd2"/>
                  </a:cxn>
                  <a:cxn ang="10800000">
                    <a:pos x="wd2" y="hd2"/>
                  </a:cxn>
                  <a:cxn ang="16200000">
                    <a:pos x="wd2" y="hd2"/>
                  </a:cxn>
                </a:cxnLst>
                <a:rect l="0" t="0" r="r" b="b"/>
                <a:pathLst>
                  <a:path w="21588" h="21029" extrusionOk="0">
                    <a:moveTo>
                      <a:pt x="5818" y="0"/>
                    </a:moveTo>
                    <a:cubicBezTo>
                      <a:pt x="4917" y="1454"/>
                      <a:pt x="4108" y="2973"/>
                      <a:pt x="3402" y="4549"/>
                    </a:cubicBezTo>
                    <a:cubicBezTo>
                      <a:pt x="2055" y="7551"/>
                      <a:pt x="1097" y="10712"/>
                      <a:pt x="535" y="13949"/>
                    </a:cubicBezTo>
                    <a:lnTo>
                      <a:pt x="545" y="13949"/>
                    </a:lnTo>
                    <a:cubicBezTo>
                      <a:pt x="518" y="14077"/>
                      <a:pt x="497" y="14205"/>
                      <a:pt x="472" y="14334"/>
                    </a:cubicBezTo>
                    <a:cubicBezTo>
                      <a:pt x="249" y="15697"/>
                      <a:pt x="93" y="17073"/>
                      <a:pt x="13" y="18456"/>
                    </a:cubicBezTo>
                    <a:cubicBezTo>
                      <a:pt x="-12" y="19265"/>
                      <a:pt x="-2" y="20071"/>
                      <a:pt x="46" y="20871"/>
                    </a:cubicBezTo>
                    <a:cubicBezTo>
                      <a:pt x="7577" y="21600"/>
                      <a:pt x="15127" y="19786"/>
                      <a:pt x="21588" y="15704"/>
                    </a:cubicBezTo>
                    <a:cubicBezTo>
                      <a:pt x="21578" y="15341"/>
                      <a:pt x="21545" y="14976"/>
                      <a:pt x="21476" y="14607"/>
                    </a:cubicBezTo>
                    <a:cubicBezTo>
                      <a:pt x="21105" y="12627"/>
                      <a:pt x="19858" y="11007"/>
                      <a:pt x="18495" y="9578"/>
                    </a:cubicBezTo>
                    <a:cubicBezTo>
                      <a:pt x="16433" y="7418"/>
                      <a:pt x="14079" y="5598"/>
                      <a:pt x="11667" y="3879"/>
                    </a:cubicBezTo>
                    <a:cubicBezTo>
                      <a:pt x="9758" y="2519"/>
                      <a:pt x="7807" y="1224"/>
                      <a:pt x="5818" y="0"/>
                    </a:cubicBezTo>
                    <a:close/>
                  </a:path>
                </a:pathLst>
              </a:custGeom>
              <a:solidFill>
                <a:schemeClr val="accent3"/>
              </a:solidFill>
              <a:ln w="25400" cap="flat">
                <a:noFill/>
                <a:miter lim="400000"/>
              </a:ln>
              <a:effectLst/>
            </p:spPr>
            <p:txBody>
              <a:bodyPr wrap="square" lIns="91439" tIns="91439" rIns="91439" bIns="91439" numCol="1" anchor="t">
                <a:noAutofit/>
              </a:bodyPr>
              <a:lstStyle/>
              <a:p>
                <a:endParaRPr dirty="0"/>
              </a:p>
            </p:txBody>
          </p:sp>
        </p:grpSp>
      </p:grpSp>
      <p:sp>
        <p:nvSpPr>
          <p:cNvPr id="2" name="Прямоугольник 1"/>
          <p:cNvSpPr/>
          <p:nvPr/>
        </p:nvSpPr>
        <p:spPr>
          <a:xfrm>
            <a:off x="2670048" y="1490106"/>
            <a:ext cx="15617952" cy="8217634"/>
          </a:xfrm>
          <a:prstGeom prst="rect">
            <a:avLst/>
          </a:prstGeom>
        </p:spPr>
        <p:txBody>
          <a:bodyPr wrap="square">
            <a:spAutoFit/>
          </a:bodyPr>
          <a:lstStyle/>
          <a:p>
            <a:r>
              <a:rPr lang="ru-RU" sz="66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Open Sans SemiBold"/>
              </a:rPr>
              <a:t>Учебный план </a:t>
            </a:r>
            <a:r>
              <a:rPr lang="ru-RU" sz="6600" dirty="0">
                <a:latin typeface="Open Sans SemiBold"/>
              </a:rPr>
              <a:t>содержит: </a:t>
            </a:r>
          </a:p>
          <a:p>
            <a:pPr lvl="0"/>
            <a:r>
              <a:rPr lang="ru-RU" sz="6600" b="1" dirty="0" smtClean="0">
                <a:latin typeface="Open Sans SemiBold"/>
              </a:rPr>
              <a:t>1. Перечень </a:t>
            </a:r>
            <a:r>
              <a:rPr lang="ru-RU" sz="6600" b="1" dirty="0">
                <a:latin typeface="Open Sans SemiBold"/>
              </a:rPr>
              <a:t>разделов, тем</a:t>
            </a:r>
            <a:r>
              <a:rPr lang="ru-RU" sz="6600" dirty="0">
                <a:latin typeface="Open Sans SemiBold"/>
              </a:rPr>
              <a:t>;</a:t>
            </a:r>
          </a:p>
          <a:p>
            <a:pPr lvl="0"/>
            <a:r>
              <a:rPr lang="ru-RU" sz="6600" b="1" dirty="0">
                <a:latin typeface="Open Sans SemiBold"/>
              </a:rPr>
              <a:t>Количество часов </a:t>
            </a:r>
            <a:r>
              <a:rPr lang="ru-RU" sz="6600" dirty="0">
                <a:latin typeface="Open Sans SemiBold"/>
              </a:rPr>
              <a:t>по каждой теме с разбивкой на </a:t>
            </a:r>
            <a:r>
              <a:rPr lang="ru-RU" sz="6600" b="1" dirty="0">
                <a:latin typeface="Open Sans SemiBold"/>
              </a:rPr>
              <a:t>теоретические</a:t>
            </a:r>
            <a:r>
              <a:rPr lang="ru-RU" sz="6600" dirty="0">
                <a:latin typeface="Open Sans SemiBold"/>
              </a:rPr>
              <a:t> и </a:t>
            </a:r>
            <a:r>
              <a:rPr lang="ru-RU" sz="6600" b="1" dirty="0">
                <a:latin typeface="Open Sans SemiBold"/>
              </a:rPr>
              <a:t>практические</a:t>
            </a:r>
            <a:r>
              <a:rPr lang="ru-RU" sz="6600" dirty="0" smtClean="0">
                <a:latin typeface="Open Sans SemiBold"/>
              </a:rPr>
              <a:t>;</a:t>
            </a:r>
          </a:p>
          <a:p>
            <a:pPr lvl="0"/>
            <a:endParaRPr lang="ru-RU" sz="6600" dirty="0">
              <a:latin typeface="Open Sans SemiBold"/>
            </a:endParaRPr>
          </a:p>
          <a:p>
            <a:pPr lvl="0"/>
            <a:r>
              <a:rPr lang="ru-RU" sz="6600" b="1" dirty="0" smtClean="0">
                <a:latin typeface="Open Sans SemiBold"/>
              </a:rPr>
              <a:t>2. Формы </a:t>
            </a:r>
            <a:r>
              <a:rPr lang="ru-RU" sz="6600" b="1" dirty="0">
                <a:latin typeface="Open Sans SemiBold"/>
              </a:rPr>
              <a:t>контроля и итогового оценивания.</a:t>
            </a:r>
            <a:endParaRPr lang="ru-RU" sz="6600" dirty="0">
              <a:latin typeface="Open Sans SemiBold"/>
            </a:endParaRPr>
          </a:p>
        </p:txBody>
      </p:sp>
      <p:pic>
        <p:nvPicPr>
          <p:cNvPr id="11" name="Рисунок 10"/>
          <p:cNvPicPr/>
          <p:nvPr/>
        </p:nvPicPr>
        <p:blipFill>
          <a:blip r:embed="rId2" cstate="print">
            <a:extLst>
              <a:ext uri="{28A0092B-C50C-407E-A947-70E740481C1C}">
                <a14:useLocalDpi xmlns:a14="http://schemas.microsoft.com/office/drawing/2010/main" val="0"/>
              </a:ext>
            </a:extLst>
          </a:blip>
          <a:stretch>
            <a:fillRect/>
          </a:stretch>
        </p:blipFill>
        <p:spPr>
          <a:xfrm>
            <a:off x="365759" y="396987"/>
            <a:ext cx="1512697" cy="1405645"/>
          </a:xfrm>
          <a:prstGeom prst="rect">
            <a:avLst/>
          </a:prstGeom>
        </p:spPr>
      </p:pic>
    </p:spTree>
    <p:extLst>
      <p:ext uri="{BB962C8B-B14F-4D97-AF65-F5344CB8AC3E}">
        <p14:creationId xmlns:p14="http://schemas.microsoft.com/office/powerpoint/2010/main" val="305814810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Office Theme">
  <a:themeElements>
    <a:clrScheme name="Idea Presentation">
      <a:dk1>
        <a:srgbClr val="282927"/>
      </a:dk1>
      <a:lt1>
        <a:srgbClr val="FEFFFE"/>
      </a:lt1>
      <a:dk2>
        <a:srgbClr val="F7F8F7"/>
      </a:dk2>
      <a:lt2>
        <a:srgbClr val="A8A9A8"/>
      </a:lt2>
      <a:accent1>
        <a:srgbClr val="3CC9C1"/>
      </a:accent1>
      <a:accent2>
        <a:srgbClr val="37BAC5"/>
      </a:accent2>
      <a:accent3>
        <a:srgbClr val="2DA5D0"/>
      </a:accent3>
      <a:accent4>
        <a:srgbClr val="248DDA"/>
      </a:accent4>
      <a:accent5>
        <a:srgbClr val="3CC9C1"/>
      </a:accent5>
      <a:accent6>
        <a:srgbClr val="248DDA"/>
      </a:accent6>
      <a:hlink>
        <a:srgbClr val="248DDA"/>
      </a:hlink>
      <a:folHlink>
        <a:srgbClr val="37BAC5"/>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C7C1"/>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6AC7C1"/>
        </a:solidFill>
        <a:ln w="25400" cap="flat">
          <a:noFill/>
          <a:miter lim="400000"/>
        </a:ln>
        <a:effectLst/>
        <a:sp3d/>
      </a:spPr>
      <a:bodyPr rot="0" spcFirstLastPara="1" vertOverflow="overflow" horzOverflow="overflow" vert="horz" wrap="square" lIns="91439" tIns="91439" rIns="91439" bIns="91439" numCol="1" spcCol="38100" rtlCol="0" anchor="ctr">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25400" cap="flat">
          <a:noFill/>
          <a:miter lim="400000"/>
        </a:ln>
        <a:effectLst/>
        <a:sp3d/>
      </a:spPr>
      <a:bodyPr rot="0" spcFirstLastPara="1" vertOverflow="overflow" horzOverflow="overflow" vert="horz" wrap="square" lIns="91439" tIns="91439" rIns="91439" bIns="91439" numCol="1" spcCol="38100" rtlCol="0" anchor="t">
        <a:spAutoFit/>
      </a:bodyPr>
      <a:lstStyle>
        <a:defPPr marL="0" marR="0" indent="0" algn="l" defTabSz="18288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508</TotalTime>
  <Words>644</Words>
  <Application>Microsoft Office PowerPoint</Application>
  <PresentationFormat>Произвольный</PresentationFormat>
  <Paragraphs>147</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metoduser</dc:creator>
  <cp:lastModifiedBy>metoduser</cp:lastModifiedBy>
  <cp:revision>69</cp:revision>
  <dcterms:modified xsi:type="dcterms:W3CDTF">2022-12-22T08:20:37Z</dcterms:modified>
</cp:coreProperties>
</file>