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8" r:id="rId4"/>
  </p:sldMasterIdLst>
  <p:notesMasterIdLst>
    <p:notesMasterId r:id="rId6"/>
  </p:notesMasterIdLst>
  <p:handoutMasterIdLst>
    <p:handoutMasterId r:id="rId7"/>
  </p:handoutMasterIdLst>
  <p:sldIdLst>
    <p:sldId id="356" r:id="rId5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Автор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58A693-50B3-437E-AD52-B88D40E35526}" v="3" dt="2020-10-14T20:04:43.3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76" autoAdjust="0"/>
    <p:restoredTop sz="95226" autoAdjust="0"/>
  </p:normalViewPr>
  <p:slideViewPr>
    <p:cSldViewPr snapToGrid="0">
      <p:cViewPr varScale="1">
        <p:scale>
          <a:sx n="73" d="100"/>
          <a:sy n="73" d="100"/>
        </p:scale>
        <p:origin x="33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99" d="100"/>
          <a:sy n="99" d="100"/>
        </p:scale>
        <p:origin x="357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395B66E5-15AA-4745-8A67-3CE257BEE3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C844A45-21B3-834A-A491-E4E4B9DC11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 4">
            <a:extLst>
              <a:ext uri="{FF2B5EF4-FFF2-40B4-BE49-F238E27FC236}">
                <a16:creationId xmlns:a16="http://schemas.microsoft.com/office/drawing/2014/main" id="{AC039FDB-18A0-074D-8BA3-A4C3DE896A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E6D13E5-4CEC-3A4A-8E5D-AFCEE7512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1DE3701-6BD3-4C26-8B98-D8271490F5AE}" type="datetime1">
              <a:rPr lang="ru-RU" noProof="0" smtClean="0"/>
              <a:t>26.04.2024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9C7E07-3C67-C64C-8DA0-0404F6303970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ru-RU" noProof="0" smtClean="0"/>
              <a:t>1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136244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Название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054" y="2116182"/>
            <a:ext cx="5491571" cy="1514019"/>
          </a:xfrm>
          <a:prstGeom prst="rect">
            <a:avLst/>
          </a:prstGeom>
        </p:spPr>
        <p:txBody>
          <a:bodyPr lIns="0" tIns="0" rIns="0" bIns="0" rtlCol="0" anchor="b">
            <a:noAutofit/>
          </a:bodyPr>
          <a:lstStyle>
            <a:lvl1pPr algn="l"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Щелкните, чтобы изменить </a:t>
            </a: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C26C18C3-ED25-DD4B-BA72-24932D54DE3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Полилиния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" name="Полилиния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" name="Полилиния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18" name="Текст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5491570" cy="953337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8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 dirty="0"/>
              <a:t>Щелкните, чтобы изменить </a:t>
            </a: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A69706A2-3726-FE4E-B923-E75D48597816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столбца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>
            <a:extLst>
              <a:ext uri="{FF2B5EF4-FFF2-40B4-BE49-F238E27FC236}">
                <a16:creationId xmlns:a16="http://schemas.microsoft.com/office/drawing/2014/main" id="{BDEF3328-825B-3946-8472-DB93D6A32867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Полилиния 19">
              <a:extLst>
                <a:ext uri="{FF2B5EF4-FFF2-40B4-BE49-F238E27FC236}">
                  <a16:creationId xmlns:a16="http://schemas.microsoft.com/office/drawing/2014/main" id="{4E4E09DF-AF21-0E4A-9838-14DFBFFED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1" name="Полилиния 20">
              <a:extLst>
                <a:ext uri="{FF2B5EF4-FFF2-40B4-BE49-F238E27FC236}">
                  <a16:creationId xmlns:a16="http://schemas.microsoft.com/office/drawing/2014/main" id="{653F54AE-9BC1-3A45-A129-4028EADE4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" name="Полилиния 21">
              <a:extLst>
                <a:ext uri="{FF2B5EF4-FFF2-40B4-BE49-F238E27FC236}">
                  <a16:creationId xmlns:a16="http://schemas.microsoft.com/office/drawing/2014/main" id="{254F6D22-4944-974A-999E-F9E22F159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32" name="Заголовок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ru-RU" noProof="0" dirty="0"/>
              <a:t>Щелкните, чтобы изменить </a:t>
            </a:r>
          </a:p>
        </p:txBody>
      </p: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Текст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4023" y="2300984"/>
            <a:ext cx="4827178" cy="404216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dirty="0"/>
              <a:t>Щелкните, чтобы изменить </a:t>
            </a:r>
          </a:p>
        </p:txBody>
      </p:sp>
      <p:sp>
        <p:nvSpPr>
          <p:cNvPr id="25" name="Текст 2">
            <a:extLst>
              <a:ext uri="{FF2B5EF4-FFF2-40B4-BE49-F238E27FC236}">
                <a16:creationId xmlns:a16="http://schemas.microsoft.com/office/drawing/2014/main" id="{3A0EE708-F36B-444B-9A8B-D48D69535E45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362700" y="2300984"/>
            <a:ext cx="4764829" cy="404216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dirty="0"/>
              <a:t>Щелкните, чтобы изменить </a:t>
            </a:r>
          </a:p>
        </p:txBody>
      </p:sp>
      <p:sp>
        <p:nvSpPr>
          <p:cNvPr id="27" name="Объект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4023" y="2799146"/>
            <a:ext cx="4827178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</p:txBody>
      </p:sp>
      <p:sp>
        <p:nvSpPr>
          <p:cNvPr id="28" name="Объект 3">
            <a:extLst>
              <a:ext uri="{FF2B5EF4-FFF2-40B4-BE49-F238E27FC236}">
                <a16:creationId xmlns:a16="http://schemas.microsoft.com/office/drawing/2014/main" id="{E40D4044-0F7B-0647-BAB5-16B23EBD9EC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362700" y="2799146"/>
            <a:ext cx="4756241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D51C063-0222-064B-8A2E-485FE9EAC10D}"/>
              </a:ext>
            </a:extLst>
          </p:cNvPr>
          <p:cNvCxnSpPr>
            <a:cxnSpLocks/>
          </p:cNvCxnSpPr>
          <p:nvPr userDrawn="1"/>
        </p:nvCxnSpPr>
        <p:spPr>
          <a:xfrm>
            <a:off x="63627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2060DA6-6E6F-47BF-9680-1B030F525DD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ru-RU" noProof="0" dirty="0"/>
              <a:t>Ежегодный обзор</a:t>
            </a:r>
            <a:endParaRPr lang="ru-RU" b="0" noProof="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F8F140D-2B48-4E31-9E97-08B68ABBAC1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50425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столбца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Группа 36">
            <a:extLst>
              <a:ext uri="{FF2B5EF4-FFF2-40B4-BE49-F238E27FC236}">
                <a16:creationId xmlns:a16="http://schemas.microsoft.com/office/drawing/2014/main" id="{868B08E5-2F7C-7749-8BDF-386EAF974BB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38" name="Полилиния 37">
              <a:extLst>
                <a:ext uri="{FF2B5EF4-FFF2-40B4-BE49-F238E27FC236}">
                  <a16:creationId xmlns:a16="http://schemas.microsoft.com/office/drawing/2014/main" id="{F3E300C0-0B72-9048-9E16-2166E1A88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9" name="Полилиния 38">
              <a:extLst>
                <a:ext uri="{FF2B5EF4-FFF2-40B4-BE49-F238E27FC236}">
                  <a16:creationId xmlns:a16="http://schemas.microsoft.com/office/drawing/2014/main" id="{E4AA520D-9D51-3A42-B9B1-DF72169BC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0" name="Полилиния 39">
              <a:extLst>
                <a:ext uri="{FF2B5EF4-FFF2-40B4-BE49-F238E27FC236}">
                  <a16:creationId xmlns:a16="http://schemas.microsoft.com/office/drawing/2014/main" id="{D5F2735E-137C-DB47-AEF0-EFC871A32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32" name="Заголовок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ru-RU" noProof="0" dirty="0"/>
              <a:t>Щелкните, чтобы изменить </a:t>
            </a:r>
          </a:p>
        </p:txBody>
      </p: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Текст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rtl="0">
              <a:buNone/>
            </a:pPr>
            <a:r>
              <a:rPr lang="ru-RU" noProof="0" dirty="0"/>
              <a:t>Щелкните, чтобы изменить </a:t>
            </a:r>
          </a:p>
        </p:txBody>
      </p:sp>
      <p:sp>
        <p:nvSpPr>
          <p:cNvPr id="27" name="Объект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0" y="2799146"/>
            <a:ext cx="3036477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</p:txBody>
      </p:sp>
      <p:sp>
        <p:nvSpPr>
          <p:cNvPr id="20" name="Текст 2">
            <a:extLst>
              <a:ext uri="{FF2B5EF4-FFF2-40B4-BE49-F238E27FC236}">
                <a16:creationId xmlns:a16="http://schemas.microsoft.com/office/drawing/2014/main" id="{057DFE0A-61D9-1B48-8196-EA94D04685DD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569372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rtl="0">
              <a:buNone/>
            </a:pPr>
            <a:r>
              <a:rPr lang="ru-RU" noProof="0" dirty="0"/>
              <a:t>Щелкните, чтобы изменить </a:t>
            </a:r>
          </a:p>
        </p:txBody>
      </p:sp>
      <p:sp>
        <p:nvSpPr>
          <p:cNvPr id="21" name="Объект 3">
            <a:extLst>
              <a:ext uri="{FF2B5EF4-FFF2-40B4-BE49-F238E27FC236}">
                <a16:creationId xmlns:a16="http://schemas.microsoft.com/office/drawing/2014/main" id="{C946754A-F105-644E-99A4-DC80B994424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569372" y="2799146"/>
            <a:ext cx="3050628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</p:txBody>
      </p:sp>
      <p:sp>
        <p:nvSpPr>
          <p:cNvPr id="22" name="Текст 2">
            <a:extLst>
              <a:ext uri="{FF2B5EF4-FFF2-40B4-BE49-F238E27FC236}">
                <a16:creationId xmlns:a16="http://schemas.microsoft.com/office/drawing/2014/main" id="{368648FC-FC9A-5645-8F0C-390FFFAE180D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8187017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rtl="0">
              <a:buNone/>
            </a:pPr>
            <a:r>
              <a:rPr lang="ru-RU" noProof="0" dirty="0"/>
              <a:t>Щелкните, чтобы изменить </a:t>
            </a:r>
          </a:p>
        </p:txBody>
      </p:sp>
      <p:sp>
        <p:nvSpPr>
          <p:cNvPr id="24" name="Объект 3">
            <a:extLst>
              <a:ext uri="{FF2B5EF4-FFF2-40B4-BE49-F238E27FC236}">
                <a16:creationId xmlns:a16="http://schemas.microsoft.com/office/drawing/2014/main" id="{BBB849DC-B114-D145-9879-4FE0688BF57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87017" y="2799146"/>
            <a:ext cx="3036477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</p:txBody>
      </p: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9F0C4CE5-5F02-B143-8FD1-1B235D270DAC}"/>
              </a:ext>
            </a:extLst>
          </p:cNvPr>
          <p:cNvCxnSpPr>
            <a:cxnSpLocks/>
          </p:cNvCxnSpPr>
          <p:nvPr userDrawn="1"/>
        </p:nvCxnSpPr>
        <p:spPr>
          <a:xfrm>
            <a:off x="4569372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289A8C14-DB28-F34E-8098-168D4C75AF23}"/>
              </a:ext>
            </a:extLst>
          </p:cNvPr>
          <p:cNvCxnSpPr>
            <a:cxnSpLocks/>
          </p:cNvCxnSpPr>
          <p:nvPr userDrawn="1"/>
        </p:nvCxnSpPr>
        <p:spPr>
          <a:xfrm>
            <a:off x="8187017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A79B87D-E8CF-49AE-9326-2FEED2392F0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ru-RU" noProof="0" dirty="0"/>
              <a:t>Ежегодный обзор</a:t>
            </a:r>
            <a:endParaRPr lang="ru-RU" b="0" noProof="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BA139CE-3E4D-4224-B157-2D29EC10FE4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227948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52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4800" userDrawn="1">
          <p15:clr>
            <a:srgbClr val="FBAE40"/>
          </p15:clr>
        </p15:guide>
        <p15:guide id="11" pos="2880" userDrawn="1">
          <p15:clr>
            <a:srgbClr val="FBAE40"/>
          </p15:clr>
        </p15:guide>
        <p15:guide id="12" orient="horz" pos="175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водка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Заголовок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ru-RU" noProof="0" dirty="0"/>
              <a:t>Щелкните, чтобы изменить </a:t>
            </a:r>
          </a:p>
        </p:txBody>
      </p: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Текст 2">
            <a:extLst>
              <a:ext uri="{FF2B5EF4-FFF2-40B4-BE49-F238E27FC236}">
                <a16:creationId xmlns:a16="http://schemas.microsoft.com/office/drawing/2014/main" id="{0DA8C895-11B9-EA40-B0F8-0F4FE98815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2500" y="2656904"/>
            <a:ext cx="4838700" cy="574318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ru-RU" noProof="0" dirty="0"/>
              <a:t>Щелкните, чтобы изменить</a:t>
            </a:r>
          </a:p>
        </p:txBody>
      </p: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C47A1EE0-4011-3749-B01C-FC489EEDF880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6" name="Полилиния 15">
              <a:extLst>
                <a:ext uri="{FF2B5EF4-FFF2-40B4-BE49-F238E27FC236}">
                  <a16:creationId xmlns:a16="http://schemas.microsoft.com/office/drawing/2014/main" id="{17EED68A-6660-2643-BBFB-B6AB92A7C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" name="Полилиния 16">
              <a:extLst>
                <a:ext uri="{FF2B5EF4-FFF2-40B4-BE49-F238E27FC236}">
                  <a16:creationId xmlns:a16="http://schemas.microsoft.com/office/drawing/2014/main" id="{BECF9FB8-F6C7-C54D-99F4-11FDF26D7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" name="Полилиния 17">
              <a:extLst>
                <a:ext uri="{FF2B5EF4-FFF2-40B4-BE49-F238E27FC236}">
                  <a16:creationId xmlns:a16="http://schemas.microsoft.com/office/drawing/2014/main" id="{46C7C62D-7D3B-934C-AFF9-0F10E727B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4" name="Текст 3">
            <a:extLst>
              <a:ext uri="{FF2B5EF4-FFF2-40B4-BE49-F238E27FC236}">
                <a16:creationId xmlns:a16="http://schemas.microsoft.com/office/drawing/2014/main" id="{FF85D552-3AFC-4D21-A944-9D41E128A96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2286000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ru-RU" noProof="0" dirty="0"/>
              <a:t>Щелкните, чтобы изменить</a:t>
            </a:r>
          </a:p>
        </p:txBody>
      </p:sp>
      <p:sp>
        <p:nvSpPr>
          <p:cNvPr id="21" name="Текст 2">
            <a:extLst>
              <a:ext uri="{FF2B5EF4-FFF2-40B4-BE49-F238E27FC236}">
                <a16:creationId xmlns:a16="http://schemas.microsoft.com/office/drawing/2014/main" id="{BE8C2EDB-9C70-49A2-865C-E5CD77D3E7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3655" y="3841846"/>
            <a:ext cx="4838700" cy="636754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ru-RU" noProof="0" dirty="0"/>
              <a:t>Щелкните, чтобы изменить</a:t>
            </a:r>
          </a:p>
        </p:txBody>
      </p:sp>
      <p:sp>
        <p:nvSpPr>
          <p:cNvPr id="22" name="Текст 3">
            <a:extLst>
              <a:ext uri="{FF2B5EF4-FFF2-40B4-BE49-F238E27FC236}">
                <a16:creationId xmlns:a16="http://schemas.microsoft.com/office/drawing/2014/main" id="{EE50320A-D017-45C6-9986-94BC43911E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3655" y="3470942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ru-RU" noProof="0" dirty="0"/>
              <a:t>Щелкните, чтобы изменить</a:t>
            </a:r>
          </a:p>
        </p:txBody>
      </p:sp>
      <p:sp>
        <p:nvSpPr>
          <p:cNvPr id="23" name="Текст 2">
            <a:extLst>
              <a:ext uri="{FF2B5EF4-FFF2-40B4-BE49-F238E27FC236}">
                <a16:creationId xmlns:a16="http://schemas.microsoft.com/office/drawing/2014/main" id="{673EB498-F5D2-4E15-990A-2AFA4A377C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52500" y="5017901"/>
            <a:ext cx="4838700" cy="908340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ru-RU" noProof="0" dirty="0"/>
              <a:t>Щелкните, чтобы изменить</a:t>
            </a:r>
          </a:p>
        </p:txBody>
      </p:sp>
      <p:sp>
        <p:nvSpPr>
          <p:cNvPr id="24" name="Текст 3">
            <a:extLst>
              <a:ext uri="{FF2B5EF4-FFF2-40B4-BE49-F238E27FC236}">
                <a16:creationId xmlns:a16="http://schemas.microsoft.com/office/drawing/2014/main" id="{1F528150-326B-4BB3-AC38-7FC805DB6BA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2500" y="4646997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ru-RU" noProof="0" dirty="0"/>
              <a:t>Щелкните, чтобы изменить</a:t>
            </a:r>
          </a:p>
        </p:txBody>
      </p:sp>
      <p:sp>
        <p:nvSpPr>
          <p:cNvPr id="25" name="Текст 2">
            <a:extLst>
              <a:ext uri="{FF2B5EF4-FFF2-40B4-BE49-F238E27FC236}">
                <a16:creationId xmlns:a16="http://schemas.microsoft.com/office/drawing/2014/main" id="{20EBEFF7-AECA-409B-9ACC-A63A168283B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99647" y="2656904"/>
            <a:ext cx="4838700" cy="574318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ru-RU" noProof="0" dirty="0"/>
              <a:t>Щелкните, чтобы изменить</a:t>
            </a:r>
          </a:p>
        </p:txBody>
      </p:sp>
      <p:sp>
        <p:nvSpPr>
          <p:cNvPr id="26" name="Текст 3">
            <a:extLst>
              <a:ext uri="{FF2B5EF4-FFF2-40B4-BE49-F238E27FC236}">
                <a16:creationId xmlns:a16="http://schemas.microsoft.com/office/drawing/2014/main" id="{29E4D063-8666-4D7A-B8C8-2B9383F798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99647" y="2286000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ru-RU" noProof="0" dirty="0"/>
              <a:t>Щелкните, чтобы изменить</a:t>
            </a:r>
          </a:p>
        </p:txBody>
      </p:sp>
      <p:sp>
        <p:nvSpPr>
          <p:cNvPr id="27" name="Текст 2">
            <a:extLst>
              <a:ext uri="{FF2B5EF4-FFF2-40B4-BE49-F238E27FC236}">
                <a16:creationId xmlns:a16="http://schemas.microsoft.com/office/drawing/2014/main" id="{4717B7CD-A4F9-444E-82B9-8914CB5748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99647" y="3841846"/>
            <a:ext cx="4838700" cy="908340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ru-RU" noProof="0" dirty="0"/>
              <a:t>Щелкните, чтобы изменить</a:t>
            </a:r>
          </a:p>
        </p:txBody>
      </p:sp>
      <p:sp>
        <p:nvSpPr>
          <p:cNvPr id="28" name="Текст 3">
            <a:extLst>
              <a:ext uri="{FF2B5EF4-FFF2-40B4-BE49-F238E27FC236}">
                <a16:creationId xmlns:a16="http://schemas.microsoft.com/office/drawing/2014/main" id="{2CF285B7-A950-4326-A4D5-F5D542D2D65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399647" y="3470942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ru-RU" noProof="0" dirty="0"/>
              <a:t>Щелкните, чтобы изменить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DBF2453-9E16-47FE-A8ED-4661246DE597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 rtlCol="0"/>
          <a:lstStyle/>
          <a:p>
            <a:pPr rtl="0"/>
            <a:r>
              <a:rPr lang="ru-RU" noProof="0" dirty="0"/>
              <a:t>Ежегодный обзор</a:t>
            </a:r>
            <a:endParaRPr lang="ru-RU" b="0" noProof="0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636E9EA-D950-424A-BC92-F6794D6E5D67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06013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асибо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Текст 29">
            <a:extLst>
              <a:ext uri="{FF2B5EF4-FFF2-40B4-BE49-F238E27FC236}">
                <a16:creationId xmlns:a16="http://schemas.microsoft.com/office/drawing/2014/main" id="{BB778BC5-5409-574B-96E2-B45CDD940D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96100" y="5102063"/>
            <a:ext cx="4914900" cy="588795"/>
          </a:xfrm>
        </p:spPr>
        <p:txBody>
          <a:bodyPr lIns="0" tIns="0" rIns="0" bIns="0" rtlCol="0" anchor="b">
            <a:noAutofit/>
          </a:bodyPr>
          <a:lstStyle>
            <a:lvl1pPr marL="0" indent="0">
              <a:buNone/>
              <a:defRPr sz="16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 dirty="0"/>
              <a:t>Щелкните, чтобы изменить </a:t>
            </a:r>
          </a:p>
        </p:txBody>
      </p:sp>
      <p:sp>
        <p:nvSpPr>
          <p:cNvPr id="17" name="Подзаголовок 2">
            <a:extLst>
              <a:ext uri="{FF2B5EF4-FFF2-40B4-BE49-F238E27FC236}">
                <a16:creationId xmlns:a16="http://schemas.microsoft.com/office/drawing/2014/main" id="{32916F3A-28FA-9A4B-A780-0D687D932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7623" y="3591098"/>
            <a:ext cx="4903377" cy="1057791"/>
          </a:xfrm>
        </p:spPr>
        <p:txBody>
          <a:bodyPr lIns="0" tIns="0" rIns="0" bIns="0" rtlCol="0">
            <a:normAutofit/>
          </a:bodyPr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dirty="0"/>
              <a:t>Щелкните, чтобы изменить</a:t>
            </a:r>
          </a:p>
        </p:txBody>
      </p:sp>
      <p:sp>
        <p:nvSpPr>
          <p:cNvPr id="26" name="Заголовок 1">
            <a:extLst>
              <a:ext uri="{FF2B5EF4-FFF2-40B4-BE49-F238E27FC236}">
                <a16:creationId xmlns:a16="http://schemas.microsoft.com/office/drawing/2014/main" id="{E29321F6-59C5-6E4C-A846-6AD00848A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7623" y="2173658"/>
            <a:ext cx="49033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ru-RU" noProof="0" dirty="0"/>
              <a:t>Щелкните, чтобы изменить </a:t>
            </a:r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AB5C3BF3-A164-DD48-BD02-4587489DA105}"/>
              </a:ext>
            </a:extLst>
          </p:cNvPr>
          <p:cNvCxnSpPr>
            <a:cxnSpLocks/>
          </p:cNvCxnSpPr>
          <p:nvPr userDrawn="1"/>
        </p:nvCxnSpPr>
        <p:spPr>
          <a:xfrm>
            <a:off x="6896100" y="3233703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Рисунок 2">
            <a:extLst>
              <a:ext uri="{FF2B5EF4-FFF2-40B4-BE49-F238E27FC236}">
                <a16:creationId xmlns:a16="http://schemas.microsoft.com/office/drawing/2014/main" id="{F8C225AD-C009-894E-8AFA-C94EAA065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</p:spPr>
        <p:txBody>
          <a:bodyPr rtlCol="0"/>
          <a:lstStyle/>
          <a:p>
            <a:pPr rtl="0"/>
            <a:endParaRPr lang="ru-RU" noProof="0" dirty="0"/>
          </a:p>
        </p:txBody>
      </p:sp>
      <p:grpSp>
        <p:nvGrpSpPr>
          <p:cNvPr id="30" name="Группа 29">
            <a:extLst>
              <a:ext uri="{FF2B5EF4-FFF2-40B4-BE49-F238E27FC236}">
                <a16:creationId xmlns:a16="http://schemas.microsoft.com/office/drawing/2014/main" id="{FFEF81ED-50DF-3946-87D9-407C13C3CE9F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31" name="Полилиния 30">
              <a:extLst>
                <a:ext uri="{FF2B5EF4-FFF2-40B4-BE49-F238E27FC236}">
                  <a16:creationId xmlns:a16="http://schemas.microsoft.com/office/drawing/2014/main" id="{4B6857A0-601C-9C40-ADB4-7927C7A4E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2" name="Полилиния 31">
              <a:extLst>
                <a:ext uri="{FF2B5EF4-FFF2-40B4-BE49-F238E27FC236}">
                  <a16:creationId xmlns:a16="http://schemas.microsoft.com/office/drawing/2014/main" id="{31562ACC-ECB3-4841-A52C-00DAFF438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3" name="Полилиния 32">
              <a:extLst>
                <a:ext uri="{FF2B5EF4-FFF2-40B4-BE49-F238E27FC236}">
                  <a16:creationId xmlns:a16="http://schemas.microsoft.com/office/drawing/2014/main" id="{77C317B8-91B4-7040-AB8C-CE822CA28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9991307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вест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806C6F65-35CD-D64B-992A-0C1C1E00384D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Автофигура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" name="Полилиния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" name="Полилиния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" name="Полилиния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" name="Полилиния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pPr rtl="0"/>
            <a:r>
              <a:rPr lang="ru-RU" noProof="0" dirty="0"/>
              <a:t>Щелкните, чтобы изменить </a:t>
            </a: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CF0FD074-81E2-0D4E-8446-C5B415B238A0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4655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Текст 29">
            <a:extLst>
              <a:ext uri="{FF2B5EF4-FFF2-40B4-BE49-F238E27FC236}">
                <a16:creationId xmlns:a16="http://schemas.microsoft.com/office/drawing/2014/main" id="{58AAB058-5FFC-9E4E-AD2E-FB1B4EE510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2500" y="2818296"/>
            <a:ext cx="2133600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 dirty="0"/>
              <a:t>Щелкните, чтобы изменить </a:t>
            </a:r>
          </a:p>
        </p:txBody>
      </p:sp>
      <p:sp>
        <p:nvSpPr>
          <p:cNvPr id="15" name="Текст 29">
            <a:extLst>
              <a:ext uri="{FF2B5EF4-FFF2-40B4-BE49-F238E27FC236}">
                <a16:creationId xmlns:a16="http://schemas.microsoft.com/office/drawing/2014/main" id="{18ABDA74-C3EC-274D-BE87-AC5B825A2A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2500" y="2209800"/>
            <a:ext cx="2133600" cy="55245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 dirty="0"/>
              <a:t>Щелкните, чтобы изменить </a:t>
            </a:r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A3DDE02E-BC75-2645-8725-CA2CFD327A3C}"/>
              </a:ext>
            </a:extLst>
          </p:cNvPr>
          <p:cNvCxnSpPr>
            <a:cxnSpLocks/>
          </p:cNvCxnSpPr>
          <p:nvPr userDrawn="1"/>
        </p:nvCxnSpPr>
        <p:spPr>
          <a:xfrm>
            <a:off x="3663043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Текст 29">
            <a:extLst>
              <a:ext uri="{FF2B5EF4-FFF2-40B4-BE49-F238E27FC236}">
                <a16:creationId xmlns:a16="http://schemas.microsoft.com/office/drawing/2014/main" id="{3ABA9FD1-9B74-F14F-81EF-7B3407196B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2818296"/>
            <a:ext cx="2128157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 dirty="0"/>
              <a:t>Щелкните, чтобы изменить </a:t>
            </a:r>
          </a:p>
        </p:txBody>
      </p:sp>
      <p:sp>
        <p:nvSpPr>
          <p:cNvPr id="18" name="Текст 29">
            <a:extLst>
              <a:ext uri="{FF2B5EF4-FFF2-40B4-BE49-F238E27FC236}">
                <a16:creationId xmlns:a16="http://schemas.microsoft.com/office/drawing/2014/main" id="{0E9E9D03-0186-5B4C-A73F-95ADCD08A44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63042" y="2209800"/>
            <a:ext cx="2128157" cy="55245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 dirty="0"/>
              <a:t>Щелкните, чтобы изменить</a:t>
            </a:r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E01EE6FD-FABB-AD48-92DA-19805B502918}"/>
              </a:ext>
            </a:extLst>
          </p:cNvPr>
          <p:cNvCxnSpPr>
            <a:cxnSpLocks/>
          </p:cNvCxnSpPr>
          <p:nvPr userDrawn="1"/>
        </p:nvCxnSpPr>
        <p:spPr>
          <a:xfrm>
            <a:off x="952500" y="4248119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Текст 29">
            <a:extLst>
              <a:ext uri="{FF2B5EF4-FFF2-40B4-BE49-F238E27FC236}">
                <a16:creationId xmlns:a16="http://schemas.microsoft.com/office/drawing/2014/main" id="{F953BCFF-5CB8-784F-ACC1-A14670E6219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52500" y="5131299"/>
            <a:ext cx="2133600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 dirty="0"/>
              <a:t>Щелкните, чтобы изменить </a:t>
            </a:r>
          </a:p>
        </p:txBody>
      </p:sp>
      <p:sp>
        <p:nvSpPr>
          <p:cNvPr id="22" name="Текст 29">
            <a:extLst>
              <a:ext uri="{FF2B5EF4-FFF2-40B4-BE49-F238E27FC236}">
                <a16:creationId xmlns:a16="http://schemas.microsoft.com/office/drawing/2014/main" id="{97DCC038-CDD3-1D48-B8BA-2617616935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52500" y="4522803"/>
            <a:ext cx="2133600" cy="556905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 dirty="0"/>
              <a:t>Щелкните, чтобы изменить </a:t>
            </a:r>
          </a:p>
        </p:txBody>
      </p: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93BB36CC-7349-334D-A028-58D01025E726}"/>
              </a:ext>
            </a:extLst>
          </p:cNvPr>
          <p:cNvCxnSpPr>
            <a:cxnSpLocks/>
          </p:cNvCxnSpPr>
          <p:nvPr userDrawn="1"/>
        </p:nvCxnSpPr>
        <p:spPr>
          <a:xfrm>
            <a:off x="3663043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Текст 29">
            <a:extLst>
              <a:ext uri="{FF2B5EF4-FFF2-40B4-BE49-F238E27FC236}">
                <a16:creationId xmlns:a16="http://schemas.microsoft.com/office/drawing/2014/main" id="{C20DFC6E-CE65-E94B-921D-38F386E173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663042" y="5131299"/>
            <a:ext cx="2128157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 dirty="0"/>
              <a:t>Щелкните, чтобы изменить </a:t>
            </a:r>
          </a:p>
        </p:txBody>
      </p:sp>
      <p:sp>
        <p:nvSpPr>
          <p:cNvPr id="25" name="Текст 29">
            <a:extLst>
              <a:ext uri="{FF2B5EF4-FFF2-40B4-BE49-F238E27FC236}">
                <a16:creationId xmlns:a16="http://schemas.microsoft.com/office/drawing/2014/main" id="{773FBF72-A3D8-2F4E-BAD2-2755F0BE4A4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663042" y="4522803"/>
            <a:ext cx="2128157" cy="556905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 dirty="0"/>
              <a:t>Щелкните, чтобы изменить </a:t>
            </a:r>
          </a:p>
        </p:txBody>
      </p: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C402C0D4-D9C4-F547-B996-38177302A3DC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Текст 29">
            <a:extLst>
              <a:ext uri="{FF2B5EF4-FFF2-40B4-BE49-F238E27FC236}">
                <a16:creationId xmlns:a16="http://schemas.microsoft.com/office/drawing/2014/main" id="{9B18A1DC-4A61-514B-9F70-1DCC893EBB1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367054" y="5131299"/>
            <a:ext cx="2129245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 dirty="0"/>
              <a:t>Щелкните, чтобы изменить </a:t>
            </a:r>
          </a:p>
        </p:txBody>
      </p:sp>
      <p:sp>
        <p:nvSpPr>
          <p:cNvPr id="28" name="Текст 29">
            <a:extLst>
              <a:ext uri="{FF2B5EF4-FFF2-40B4-BE49-F238E27FC236}">
                <a16:creationId xmlns:a16="http://schemas.microsoft.com/office/drawing/2014/main" id="{DD138509-2AA1-D540-90D6-28847495661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367054" y="4522803"/>
            <a:ext cx="2129245" cy="548921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 dirty="0"/>
              <a:t>Щелкните, чтобы изменить 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E10C66-2FF2-41F8-98FA-BE4983369645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 rtlCol="0"/>
          <a:lstStyle/>
          <a:p>
            <a:pPr rtl="0"/>
            <a:r>
              <a:rPr lang="ru-RU" noProof="0" dirty="0"/>
              <a:t>Ежегодный обзор</a:t>
            </a:r>
            <a:endParaRPr lang="ru-RU" b="0" noProof="0" dirty="0"/>
          </a:p>
        </p:txBody>
      </p:sp>
      <p:sp>
        <p:nvSpPr>
          <p:cNvPr id="19" name="Номер слайда 18">
            <a:extLst>
              <a:ext uri="{FF2B5EF4-FFF2-40B4-BE49-F238E27FC236}">
                <a16:creationId xmlns:a16="http://schemas.microsoft.com/office/drawing/2014/main" id="{1851A3FD-B717-4588-9809-4FFAC5FF47A1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09306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вед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C82066DD-D313-D148-89C7-338EB873A73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5" name="Полилиния 14">
              <a:extLst>
                <a:ext uri="{FF2B5EF4-FFF2-40B4-BE49-F238E27FC236}">
                  <a16:creationId xmlns:a16="http://schemas.microsoft.com/office/drawing/2014/main" id="{A5BBD7C7-99D1-E841-A081-6912D1F2B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" name="Полилиния 15">
              <a:extLst>
                <a:ext uri="{FF2B5EF4-FFF2-40B4-BE49-F238E27FC236}">
                  <a16:creationId xmlns:a16="http://schemas.microsoft.com/office/drawing/2014/main" id="{227A14EE-CB79-754A-8B19-EB9874B31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9" name="Полилиния 18">
              <a:extLst>
                <a:ext uri="{FF2B5EF4-FFF2-40B4-BE49-F238E27FC236}">
                  <a16:creationId xmlns:a16="http://schemas.microsoft.com/office/drawing/2014/main" id="{35B38B80-C3D3-4C47-B468-C41A8FF36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14" name="Рисунок 2">
            <a:extLst>
              <a:ext uri="{FF2B5EF4-FFF2-40B4-BE49-F238E27FC236}">
                <a16:creationId xmlns:a16="http://schemas.microsoft.com/office/drawing/2014/main" id="{F0C4E8C2-3240-594A-9D5E-1BCD1AF44C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-22543"/>
            <a:ext cx="6096000" cy="6903086"/>
          </a:xfrm>
        </p:spPr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ru-RU" noProof="0" dirty="0"/>
              <a:t>Щелкните, чтобы изменить </a:t>
            </a: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D23F761-57FC-3649-AE84-0C3EF95EF561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Текст 29">
            <a:extLst>
              <a:ext uri="{FF2B5EF4-FFF2-40B4-BE49-F238E27FC236}">
                <a16:creationId xmlns:a16="http://schemas.microsoft.com/office/drawing/2014/main" id="{E66F2BC9-2F8A-1543-9AFD-9BAB0E75B3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499" y="2289363"/>
            <a:ext cx="4572001" cy="27952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 dirty="0"/>
              <a:t>Щелкните, чтобы изменить 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B285929-1018-4370-A170-074C414B228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ru-RU" noProof="0" dirty="0"/>
              <a:t>Ежегодный обзор</a:t>
            </a:r>
            <a:endParaRPr lang="ru-RU" b="0" noProof="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184536E-AD08-4371-85E9-A816C30B6AE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073769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6" pos="3480" userDrawn="1">
          <p15:clr>
            <a:srgbClr val="FBAE40"/>
          </p15:clr>
        </p15:guide>
        <p15:guide id="7" orient="horz" pos="1440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ерерыв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Рисунок 2">
            <a:extLst>
              <a:ext uri="{FF2B5EF4-FFF2-40B4-BE49-F238E27FC236}">
                <a16:creationId xmlns:a16="http://schemas.microsoft.com/office/drawing/2014/main" id="{50E2385F-F6FA-D345-AF77-A9EE8E49310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1998" cy="6858000"/>
          </a:xfrm>
          <a:solidFill>
            <a:schemeClr val="accent2"/>
          </a:solidFill>
        </p:spPr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3943" y="3045437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1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Щелкните, чтобы изменить </a:t>
            </a:r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4BE3A3D6-A0AD-C84D-8B2A-743F5F95432E}"/>
              </a:ext>
            </a:extLst>
          </p:cNvPr>
          <p:cNvCxnSpPr>
            <a:cxnSpLocks/>
          </p:cNvCxnSpPr>
          <p:nvPr userDrawn="1"/>
        </p:nvCxnSpPr>
        <p:spPr>
          <a:xfrm>
            <a:off x="7154721" y="4003877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2" name="Группа 21">
            <a:extLst>
              <a:ext uri="{FF2B5EF4-FFF2-40B4-BE49-F238E27FC236}">
                <a16:creationId xmlns:a16="http://schemas.microsoft.com/office/drawing/2014/main" id="{F4CB38BE-0FF2-694C-AA3C-D73DBF7C332C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9509760" y="-3"/>
            <a:ext cx="2682238" cy="2682238"/>
            <a:chOff x="0" y="12289"/>
            <a:chExt cx="3550" cy="3551"/>
          </a:xfrm>
          <a:solidFill>
            <a:schemeClr val="tx1"/>
          </a:solidFill>
        </p:grpSpPr>
        <p:sp>
          <p:nvSpPr>
            <p:cNvPr id="23" name="Полилиния 22">
              <a:extLst>
                <a:ext uri="{FF2B5EF4-FFF2-40B4-BE49-F238E27FC236}">
                  <a16:creationId xmlns:a16="http://schemas.microsoft.com/office/drawing/2014/main" id="{F0257420-2EA0-6348-8B9E-1414F5297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4" name="Полилиния 23">
              <a:extLst>
                <a:ext uri="{FF2B5EF4-FFF2-40B4-BE49-F238E27FC236}">
                  <a16:creationId xmlns:a16="http://schemas.microsoft.com/office/drawing/2014/main" id="{7FE65C23-C0EF-BB41-884A-01C2A7356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5" name="Полилиния 24">
              <a:extLst>
                <a:ext uri="{FF2B5EF4-FFF2-40B4-BE49-F238E27FC236}">
                  <a16:creationId xmlns:a16="http://schemas.microsoft.com/office/drawing/2014/main" id="{F73F5EB6-53C7-D44C-9003-FB5A81F98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357889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а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иаграмма 5">
            <a:extLst>
              <a:ext uri="{FF2B5EF4-FFF2-40B4-BE49-F238E27FC236}">
                <a16:creationId xmlns:a16="http://schemas.microsoft.com/office/drawing/2014/main" id="{75992517-0394-6B43-B15D-2A86A34512F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52500" y="1939108"/>
            <a:ext cx="10352810" cy="411070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/>
              <a:t>Щелкните, чтобы изменить 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1578EA5-216B-41F7-80D1-9ED07FFDB66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/>
              <a:t>Ежегодный обзор</a:t>
            </a:r>
            <a:endParaRPr lang="ru-RU" b="0" noProof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772CC63-C628-4456-9B92-DA4E670BAC0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ru-RU" noProof="0" smtClean="0"/>
              <a:pPr/>
              <a:t>‹#›</a:t>
            </a:fld>
            <a:endParaRPr lang="ru-RU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5862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1392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/>
              <a:t>Щелкните, чтобы изменить </a:t>
            </a:r>
          </a:p>
        </p:txBody>
      </p:sp>
      <p:sp>
        <p:nvSpPr>
          <p:cNvPr id="9" name="Таблица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952500" y="2209800"/>
            <a:ext cx="10287000" cy="2593109"/>
          </a:xfrm>
        </p:spPr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B42D896-6ACC-40D7-8D8B-F9AF3E7DE1A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/>
              <a:t>Ежегодный обзор</a:t>
            </a:r>
            <a:endParaRPr lang="ru-RU" b="0" noProof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69F7A1E-B7E2-4E9C-A66C-BCE08900C5F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ru-RU" noProof="0" smtClean="0"/>
              <a:pPr/>
              <a:t>‹#›</a:t>
            </a:fld>
            <a:endParaRPr lang="ru-RU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13107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тата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2476500"/>
            <a:ext cx="7132320" cy="3289971"/>
          </a:xfrm>
          <a:prstGeom prst="rect">
            <a:avLst/>
          </a:prstGeom>
          <a:ln>
            <a:noFill/>
          </a:ln>
        </p:spPr>
        <p:txBody>
          <a:bodyPr lIns="0" tIns="0" rIns="0" bIns="0" rtlCol="0" anchor="t" anchorCtr="0">
            <a:normAutofit/>
          </a:bodyPr>
          <a:lstStyle>
            <a:lvl1pPr>
              <a:lnSpc>
                <a:spcPct val="100000"/>
              </a:lnSpc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ru-RU" noProof="0" dirty="0"/>
              <a:t>Щелкните, чтобы изменить</a:t>
            </a:r>
          </a:p>
        </p:txBody>
      </p:sp>
      <p:sp>
        <p:nvSpPr>
          <p:cNvPr id="10" name="Надпись 9">
            <a:extLst>
              <a:ext uri="{FF2B5EF4-FFF2-40B4-BE49-F238E27FC236}">
                <a16:creationId xmlns:a16="http://schemas.microsoft.com/office/drawing/2014/main" id="{E902327D-DBD4-7A4E-ABF2-A946A559A8AD}"/>
              </a:ext>
            </a:extLst>
          </p:cNvPr>
          <p:cNvSpPr txBox="1"/>
          <p:nvPr userDrawn="1"/>
        </p:nvSpPr>
        <p:spPr>
          <a:xfrm>
            <a:off x="699948" y="87382"/>
            <a:ext cx="15893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20000" b="1" noProof="0" dirty="0">
                <a:solidFill>
                  <a:schemeClr val="bg1"/>
                </a:solidFill>
              </a:rPr>
              <a:t>«</a:t>
            </a:r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6ACB4ADD-D9F4-984E-B29D-A2CF6D19E810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9" name="Автофигура 24">
              <a:extLst>
                <a:ext uri="{FF2B5EF4-FFF2-40B4-BE49-F238E27FC236}">
                  <a16:creationId xmlns:a16="http://schemas.microsoft.com/office/drawing/2014/main" id="{5017C477-A988-7041-8A67-3D8294D6A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0" name="Полилиния 19">
              <a:extLst>
                <a:ext uri="{FF2B5EF4-FFF2-40B4-BE49-F238E27FC236}">
                  <a16:creationId xmlns:a16="http://schemas.microsoft.com/office/drawing/2014/main" id="{206D7F37-5DD1-A24E-9CCA-84B2A16855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1" name="Полилиния 20">
              <a:extLst>
                <a:ext uri="{FF2B5EF4-FFF2-40B4-BE49-F238E27FC236}">
                  <a16:creationId xmlns:a16="http://schemas.microsoft.com/office/drawing/2014/main" id="{A6E321C8-096C-1B41-B14F-4CA7AE04B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" name="Полилиния 21">
              <a:extLst>
                <a:ext uri="{FF2B5EF4-FFF2-40B4-BE49-F238E27FC236}">
                  <a16:creationId xmlns:a16="http://schemas.microsoft.com/office/drawing/2014/main" id="{32B3FDD4-EB13-F44F-99D0-BFAB06F00B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3" name="Полилиния 22">
              <a:extLst>
                <a:ext uri="{FF2B5EF4-FFF2-40B4-BE49-F238E27FC236}">
                  <a16:creationId xmlns:a16="http://schemas.microsoft.com/office/drawing/2014/main" id="{A20BCBD2-A735-0C43-8C55-B384372AC6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669A90A7-BF26-684E-8C8B-638053DA1234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5" name="Полилиния 24">
              <a:extLst>
                <a:ext uri="{FF2B5EF4-FFF2-40B4-BE49-F238E27FC236}">
                  <a16:creationId xmlns:a16="http://schemas.microsoft.com/office/drawing/2014/main" id="{861D8E86-886A-8744-BC4C-FE82B0243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6" name="Полилиния 25">
              <a:extLst>
                <a:ext uri="{FF2B5EF4-FFF2-40B4-BE49-F238E27FC236}">
                  <a16:creationId xmlns:a16="http://schemas.microsoft.com/office/drawing/2014/main" id="{2D967470-E96E-8843-AAD2-E0C8B8077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7" name="Полилиния 26">
              <a:extLst>
                <a:ext uri="{FF2B5EF4-FFF2-40B4-BE49-F238E27FC236}">
                  <a16:creationId xmlns:a16="http://schemas.microsoft.com/office/drawing/2014/main" id="{C8A27D09-765D-3949-BCCA-238C3514D4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447829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560">
          <p15:clr>
            <a:srgbClr val="FBAE40"/>
          </p15:clr>
        </p15:guide>
        <p15:guide id="8" orient="horz" pos="1752" userDrawn="1">
          <p15:clr>
            <a:srgbClr val="FBAE40"/>
          </p15:clr>
        </p15:guide>
        <p15:guide id="9" orient="horz" pos="124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манда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па 24">
            <a:extLst>
              <a:ext uri="{FF2B5EF4-FFF2-40B4-BE49-F238E27FC236}">
                <a16:creationId xmlns:a16="http://schemas.microsoft.com/office/drawing/2014/main" id="{A7D9F21A-75CF-6045-8FA1-C4F4E21B699C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6" name="Полилиния 25">
              <a:extLst>
                <a:ext uri="{FF2B5EF4-FFF2-40B4-BE49-F238E27FC236}">
                  <a16:creationId xmlns:a16="http://schemas.microsoft.com/office/drawing/2014/main" id="{AEA7E377-BB07-FA43-B532-10A92EE030B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7" name="Полилиния 26">
              <a:extLst>
                <a:ext uri="{FF2B5EF4-FFF2-40B4-BE49-F238E27FC236}">
                  <a16:creationId xmlns:a16="http://schemas.microsoft.com/office/drawing/2014/main" id="{F18DE645-B3D5-2F4E-AAD6-002FEF13A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6" name="Полилиния 35">
              <a:extLst>
                <a:ext uri="{FF2B5EF4-FFF2-40B4-BE49-F238E27FC236}">
                  <a16:creationId xmlns:a16="http://schemas.microsoft.com/office/drawing/2014/main" id="{B90F6499-BA50-2340-A026-32C79B6BF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38" name="Рисунок 25">
            <a:extLst>
              <a:ext uri="{FF2B5EF4-FFF2-40B4-BE49-F238E27FC236}">
                <a16:creationId xmlns:a16="http://schemas.microsoft.com/office/drawing/2014/main" id="{2274C164-503B-E746-A155-849A9BC2406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268" y="2572883"/>
            <a:ext cx="2118245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ru-RU" noProof="0" dirty="0"/>
              <a:t>Щелкните значок, чтобы добавить фото</a:t>
            </a:r>
          </a:p>
        </p:txBody>
      </p:sp>
      <p:sp>
        <p:nvSpPr>
          <p:cNvPr id="61" name="Заголовок 1">
            <a:extLst>
              <a:ext uri="{FF2B5EF4-FFF2-40B4-BE49-F238E27FC236}">
                <a16:creationId xmlns:a16="http://schemas.microsoft.com/office/drawing/2014/main" id="{E2F20AFE-B282-5146-B0D6-F2FC1B6D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75322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Щелкните, чтобы изменить </a:t>
            </a:r>
          </a:p>
        </p:txBody>
      </p:sp>
      <p:cxnSp>
        <p:nvCxnSpPr>
          <p:cNvPr id="62" name="Прямая соединительная линия 61">
            <a:extLst>
              <a:ext uri="{FF2B5EF4-FFF2-40B4-BE49-F238E27FC236}">
                <a16:creationId xmlns:a16="http://schemas.microsoft.com/office/drawing/2014/main" id="{F777D2F0-DE3F-8343-B97A-E7FA440532FD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Рисунок 25">
            <a:extLst>
              <a:ext uri="{FF2B5EF4-FFF2-40B4-BE49-F238E27FC236}">
                <a16:creationId xmlns:a16="http://schemas.microsoft.com/office/drawing/2014/main" id="{AF1B5ED8-33F6-FB44-AA92-F0D227BB310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658280" y="2572883"/>
            <a:ext cx="2118245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ru-RU" noProof="0" dirty="0"/>
              <a:t>Щелкните значок, чтобы добавить фото</a:t>
            </a:r>
          </a:p>
        </p:txBody>
      </p:sp>
      <p:sp>
        <p:nvSpPr>
          <p:cNvPr id="72" name="Текст 29">
            <a:extLst>
              <a:ext uri="{FF2B5EF4-FFF2-40B4-BE49-F238E27FC236}">
                <a16:creationId xmlns:a16="http://schemas.microsoft.com/office/drawing/2014/main" id="{0D824BDD-2D23-C943-8FE9-60B7B23B5E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5393169"/>
            <a:ext cx="2133600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 dirty="0"/>
              <a:t>Щелкните, чтобы изменить </a:t>
            </a:r>
          </a:p>
        </p:txBody>
      </p:sp>
      <p:sp>
        <p:nvSpPr>
          <p:cNvPr id="73" name="Текст 29">
            <a:extLst>
              <a:ext uri="{FF2B5EF4-FFF2-40B4-BE49-F238E27FC236}">
                <a16:creationId xmlns:a16="http://schemas.microsoft.com/office/drawing/2014/main" id="{2F3D441E-DFB1-084B-8192-C6CBECCA40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500" y="4986745"/>
            <a:ext cx="2133600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 dirty="0"/>
              <a:t>Щелкните, чтобы изменить </a:t>
            </a:r>
          </a:p>
        </p:txBody>
      </p:sp>
      <p:sp>
        <p:nvSpPr>
          <p:cNvPr id="74" name="Текст 29">
            <a:extLst>
              <a:ext uri="{FF2B5EF4-FFF2-40B4-BE49-F238E27FC236}">
                <a16:creationId xmlns:a16="http://schemas.microsoft.com/office/drawing/2014/main" id="{25797825-E7AE-2C41-A965-E6F0D70D97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63042" y="5393169"/>
            <a:ext cx="2128157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 dirty="0"/>
              <a:t>Щелкните, чтобы изменить </a:t>
            </a:r>
          </a:p>
        </p:txBody>
      </p:sp>
      <p:sp>
        <p:nvSpPr>
          <p:cNvPr id="75" name="Текст 29">
            <a:extLst>
              <a:ext uri="{FF2B5EF4-FFF2-40B4-BE49-F238E27FC236}">
                <a16:creationId xmlns:a16="http://schemas.microsoft.com/office/drawing/2014/main" id="{63C1927C-E23B-204E-9F3A-2A67D2BF70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4986745"/>
            <a:ext cx="2128157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 dirty="0"/>
              <a:t>Щелкните, чтобы изменить </a:t>
            </a:r>
          </a:p>
        </p:txBody>
      </p:sp>
      <p:sp>
        <p:nvSpPr>
          <p:cNvPr id="76" name="Текст 29">
            <a:extLst>
              <a:ext uri="{FF2B5EF4-FFF2-40B4-BE49-F238E27FC236}">
                <a16:creationId xmlns:a16="http://schemas.microsoft.com/office/drawing/2014/main" id="{EC81F0F5-C204-7248-A336-A655814A8A3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67054" y="5393169"/>
            <a:ext cx="2129245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 dirty="0"/>
              <a:t>Щелкните, чтобы изменить </a:t>
            </a:r>
          </a:p>
        </p:txBody>
      </p:sp>
      <p:sp>
        <p:nvSpPr>
          <p:cNvPr id="77" name="Текст 29">
            <a:extLst>
              <a:ext uri="{FF2B5EF4-FFF2-40B4-BE49-F238E27FC236}">
                <a16:creationId xmlns:a16="http://schemas.microsoft.com/office/drawing/2014/main" id="{C9FEF82E-4E9C-8343-9D36-C4A00D7137C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367054" y="4986745"/>
            <a:ext cx="2129245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 dirty="0"/>
              <a:t>Щелкните, чтобы изменить </a:t>
            </a:r>
          </a:p>
        </p:txBody>
      </p:sp>
      <p:sp>
        <p:nvSpPr>
          <p:cNvPr id="78" name="Текст 29">
            <a:extLst>
              <a:ext uri="{FF2B5EF4-FFF2-40B4-BE49-F238E27FC236}">
                <a16:creationId xmlns:a16="http://schemas.microsoft.com/office/drawing/2014/main" id="{F8AF6664-A005-7A42-9AEF-C5AA5603E49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110254" y="5393169"/>
            <a:ext cx="2129245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 dirty="0"/>
              <a:t>Щелкните, чтобы изменить </a:t>
            </a:r>
          </a:p>
        </p:txBody>
      </p:sp>
      <p:sp>
        <p:nvSpPr>
          <p:cNvPr id="79" name="Текст 29">
            <a:extLst>
              <a:ext uri="{FF2B5EF4-FFF2-40B4-BE49-F238E27FC236}">
                <a16:creationId xmlns:a16="http://schemas.microsoft.com/office/drawing/2014/main" id="{5F6C1E52-E2B6-5F45-A863-5BB35ABAFCD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110254" y="4986745"/>
            <a:ext cx="2129245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 dirty="0"/>
              <a:t>Щелкните, чтобы изменить </a:t>
            </a:r>
          </a:p>
        </p:txBody>
      </p:sp>
      <p:grpSp>
        <p:nvGrpSpPr>
          <p:cNvPr id="23" name="Группа 22">
            <a:extLst>
              <a:ext uri="{FF2B5EF4-FFF2-40B4-BE49-F238E27FC236}">
                <a16:creationId xmlns:a16="http://schemas.microsoft.com/office/drawing/2014/main" id="{EFD0B2D5-B3C2-D847-A220-86CB6A37E418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28" name="Автофигура 24">
              <a:extLst>
                <a:ext uri="{FF2B5EF4-FFF2-40B4-BE49-F238E27FC236}">
                  <a16:creationId xmlns:a16="http://schemas.microsoft.com/office/drawing/2014/main" id="{A7FD25A4-760F-814C-915F-DD6E89CA3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9" name="Полилиния 28">
              <a:extLst>
                <a:ext uri="{FF2B5EF4-FFF2-40B4-BE49-F238E27FC236}">
                  <a16:creationId xmlns:a16="http://schemas.microsoft.com/office/drawing/2014/main" id="{A0CC8369-E81F-D447-87D8-1AF0C58EA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0" name="Полилиния 29">
              <a:extLst>
                <a:ext uri="{FF2B5EF4-FFF2-40B4-BE49-F238E27FC236}">
                  <a16:creationId xmlns:a16="http://schemas.microsoft.com/office/drawing/2014/main" id="{C41CA81E-EF54-D048-8775-CD4AB37A7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1" name="Полилиния 30">
              <a:extLst>
                <a:ext uri="{FF2B5EF4-FFF2-40B4-BE49-F238E27FC236}">
                  <a16:creationId xmlns:a16="http://schemas.microsoft.com/office/drawing/2014/main" id="{D95A4B85-923E-B641-B239-2A1999AB2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2" name="Полилиния 31">
              <a:extLst>
                <a:ext uri="{FF2B5EF4-FFF2-40B4-BE49-F238E27FC236}">
                  <a16:creationId xmlns:a16="http://schemas.microsoft.com/office/drawing/2014/main" id="{501386DC-76EB-F34E-AD0E-22957D3B38D5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66" name="Рисунок 25">
            <a:extLst>
              <a:ext uri="{FF2B5EF4-FFF2-40B4-BE49-F238E27FC236}">
                <a16:creationId xmlns:a16="http://schemas.microsoft.com/office/drawing/2014/main" id="{2D21D633-C51E-E94E-BAE3-96F52F76E49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62292" y="2572883"/>
            <a:ext cx="2118245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ru-RU" noProof="0" dirty="0"/>
              <a:t>Щелкните значок, чтобы добавить фото</a:t>
            </a:r>
          </a:p>
        </p:txBody>
      </p:sp>
      <p:sp>
        <p:nvSpPr>
          <p:cNvPr id="69" name="Рисунок 25">
            <a:extLst>
              <a:ext uri="{FF2B5EF4-FFF2-40B4-BE49-F238E27FC236}">
                <a16:creationId xmlns:a16="http://schemas.microsoft.com/office/drawing/2014/main" id="{639EFA5A-9C69-DF4D-81B7-FA1F8CCCF934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112023" y="2572883"/>
            <a:ext cx="2118245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ru-RU" noProof="0" dirty="0"/>
              <a:t>Щелкните значок, чтобы добавить фото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DE0184F-2619-4333-B49F-C7ACE8B2C3A6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 rtlCol="0"/>
          <a:lstStyle/>
          <a:p>
            <a:pPr rtl="0"/>
            <a:r>
              <a:rPr lang="ru-RU" noProof="0" dirty="0"/>
              <a:t>Ежегодный обзор</a:t>
            </a:r>
            <a:endParaRPr lang="ru-RU" b="0" noProof="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05A1C65-B00C-4CA4-83B6-3DFA3DF96296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963624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304" userDrawn="1">
          <p15:clr>
            <a:srgbClr val="FBAE40"/>
          </p15:clr>
        </p15:guide>
        <p15:guide id="4" pos="4008" userDrawn="1">
          <p15:clr>
            <a:srgbClr val="FBAE40"/>
          </p15:clr>
        </p15:guide>
        <p15:guide id="5" pos="1944" userDrawn="1">
          <p15:clr>
            <a:srgbClr val="FBAE40"/>
          </p15:clr>
        </p15:guide>
        <p15:guide id="6" pos="3648" userDrawn="1">
          <p15:clr>
            <a:srgbClr val="FBAE40"/>
          </p15:clr>
        </p15:guide>
        <p15:guide id="7" orient="horz" pos="1392" userDrawn="1">
          <p15:clr>
            <a:srgbClr val="FBAE40"/>
          </p15:clr>
        </p15:guide>
        <p15:guide id="8" orient="horz" pos="552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pos="5352" userDrawn="1">
          <p15:clr>
            <a:srgbClr val="FBAE40"/>
          </p15:clr>
        </p15:guide>
        <p15:guide id="11" pos="5736" userDrawn="1">
          <p15:clr>
            <a:srgbClr val="FBAE40"/>
          </p15:clr>
        </p15:guide>
        <p15:guide id="12" orient="horz" pos="2904" userDrawn="1">
          <p15:clr>
            <a:srgbClr val="FBAE40"/>
          </p15:clr>
        </p15:guide>
        <p15:guide id="13" orient="horz" pos="160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ременная шкала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040046AF-E5BF-854D-9986-7C3019770FE7}"/>
              </a:ext>
            </a:extLst>
          </p:cNvPr>
          <p:cNvCxnSpPr>
            <a:cxnSpLocks/>
          </p:cNvCxnSpPr>
          <p:nvPr userDrawn="1"/>
        </p:nvCxnSpPr>
        <p:spPr>
          <a:xfrm flipH="1">
            <a:off x="1045959" y="2213783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76CA14A6-0144-BC49-A8D4-C979D13258C0}"/>
              </a:ext>
            </a:extLst>
          </p:cNvPr>
          <p:cNvCxnSpPr>
            <a:cxnSpLocks/>
          </p:cNvCxnSpPr>
          <p:nvPr userDrawn="1"/>
        </p:nvCxnSpPr>
        <p:spPr>
          <a:xfrm flipH="1">
            <a:off x="6180493" y="2213783"/>
            <a:ext cx="11102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FA582FC2-A135-5743-B9C0-6AC7225B42E1}"/>
              </a:ext>
            </a:extLst>
          </p:cNvPr>
          <p:cNvCxnSpPr>
            <a:cxnSpLocks/>
          </p:cNvCxnSpPr>
          <p:nvPr userDrawn="1"/>
        </p:nvCxnSpPr>
        <p:spPr>
          <a:xfrm flipH="1">
            <a:off x="8745623" y="3904712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77C43222-5868-0247-838F-58F4F6C8EE75}"/>
              </a:ext>
            </a:extLst>
          </p:cNvPr>
          <p:cNvCxnSpPr>
            <a:cxnSpLocks/>
          </p:cNvCxnSpPr>
          <p:nvPr userDrawn="1"/>
        </p:nvCxnSpPr>
        <p:spPr>
          <a:xfrm flipH="1">
            <a:off x="3611089" y="3895941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Заголовок 1">
            <a:extLst>
              <a:ext uri="{FF2B5EF4-FFF2-40B4-BE49-F238E27FC236}">
                <a16:creationId xmlns:a16="http://schemas.microsoft.com/office/drawing/2014/main" id="{46EEE005-F78A-9D4F-B159-964376C387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/>
              <a:t>Щелкните, чтобы изменить </a:t>
            </a:r>
          </a:p>
        </p:txBody>
      </p:sp>
      <p:sp>
        <p:nvSpPr>
          <p:cNvPr id="96" name="Текст 29">
            <a:extLst>
              <a:ext uri="{FF2B5EF4-FFF2-40B4-BE49-F238E27FC236}">
                <a16:creationId xmlns:a16="http://schemas.microsoft.com/office/drawing/2014/main" id="{FC61536F-8EA7-5A48-AF76-8B0E251BD8C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96955" y="2934856"/>
            <a:ext cx="21336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/>
              <a:t>Щелкните, чтобы изменить </a:t>
            </a:r>
          </a:p>
        </p:txBody>
      </p:sp>
      <p:sp>
        <p:nvSpPr>
          <p:cNvPr id="97" name="Текст 29">
            <a:extLst>
              <a:ext uri="{FF2B5EF4-FFF2-40B4-BE49-F238E27FC236}">
                <a16:creationId xmlns:a16="http://schemas.microsoft.com/office/drawing/2014/main" id="{64FFD994-BD97-ED49-8607-286ECBB1CDA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96955" y="2568686"/>
            <a:ext cx="2133600" cy="205837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/>
              <a:t>Щелкните, чтобы изменить </a:t>
            </a:r>
          </a:p>
        </p:txBody>
      </p:sp>
      <p:sp>
        <p:nvSpPr>
          <p:cNvPr id="102" name="Текст 29">
            <a:extLst>
              <a:ext uri="{FF2B5EF4-FFF2-40B4-BE49-F238E27FC236}">
                <a16:creationId xmlns:a16="http://schemas.microsoft.com/office/drawing/2014/main" id="{D1ADE805-BFBC-ED47-B9CB-6CB2FF02E86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897799" y="5087328"/>
            <a:ext cx="21336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/>
              <a:t>Щелкните, чтобы изменить </a:t>
            </a:r>
          </a:p>
        </p:txBody>
      </p:sp>
      <p:sp>
        <p:nvSpPr>
          <p:cNvPr id="103" name="Текст 29">
            <a:extLst>
              <a:ext uri="{FF2B5EF4-FFF2-40B4-BE49-F238E27FC236}">
                <a16:creationId xmlns:a16="http://schemas.microsoft.com/office/drawing/2014/main" id="{334A3589-641F-F547-891B-149579153B7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897799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 rtl="0">
              <a:spcBef>
                <a:spcPts val="400"/>
              </a:spcBef>
              <a:buNone/>
            </a:pPr>
            <a:r>
              <a:rPr lang="ru-RU" noProof="0"/>
              <a:t>Щелкните, чтобы изменить </a:t>
            </a:r>
          </a:p>
        </p:txBody>
      </p:sp>
      <p:sp>
        <p:nvSpPr>
          <p:cNvPr id="106" name="Текст 29">
            <a:extLst>
              <a:ext uri="{FF2B5EF4-FFF2-40B4-BE49-F238E27FC236}">
                <a16:creationId xmlns:a16="http://schemas.microsoft.com/office/drawing/2014/main" id="{A63F8454-D12E-A641-ABD0-8977D3F5EC05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001711" y="5087328"/>
            <a:ext cx="21336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/>
              <a:t>Щелкните, чтобы изменить </a:t>
            </a:r>
          </a:p>
        </p:txBody>
      </p:sp>
      <p:sp>
        <p:nvSpPr>
          <p:cNvPr id="107" name="Текст 29">
            <a:extLst>
              <a:ext uri="{FF2B5EF4-FFF2-40B4-BE49-F238E27FC236}">
                <a16:creationId xmlns:a16="http://schemas.microsoft.com/office/drawing/2014/main" id="{F35AA15D-DBAD-9840-8764-A5B6D486A234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001711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 rtl="0">
              <a:spcBef>
                <a:spcPts val="400"/>
              </a:spcBef>
              <a:buNone/>
            </a:pPr>
            <a:r>
              <a:rPr lang="ru-RU" noProof="0"/>
              <a:t>Щелкните, чтобы изменить </a:t>
            </a:r>
          </a:p>
        </p:txBody>
      </p:sp>
      <p:sp>
        <p:nvSpPr>
          <p:cNvPr id="108" name="Текст 29">
            <a:extLst>
              <a:ext uri="{FF2B5EF4-FFF2-40B4-BE49-F238E27FC236}">
                <a16:creationId xmlns:a16="http://schemas.microsoft.com/office/drawing/2014/main" id="{8357CA0F-1A55-B145-8305-562F0DF2254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438143" y="2934856"/>
            <a:ext cx="21336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/>
              <a:t>Щелкните, чтобы изменить </a:t>
            </a:r>
          </a:p>
        </p:txBody>
      </p:sp>
      <p:sp>
        <p:nvSpPr>
          <p:cNvPr id="109" name="Текст 29">
            <a:extLst>
              <a:ext uri="{FF2B5EF4-FFF2-40B4-BE49-F238E27FC236}">
                <a16:creationId xmlns:a16="http://schemas.microsoft.com/office/drawing/2014/main" id="{D6C49F6F-AF28-8942-8442-8F54A1DC388B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438143" y="2568686"/>
            <a:ext cx="2133600" cy="205837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ru-RU" noProof="0"/>
              <a:t>Щелкните, чтобы изменить 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4CE2724A-BCA1-604F-9D18-BF05746408C2}"/>
              </a:ext>
            </a:extLst>
          </p:cNvPr>
          <p:cNvCxnSpPr/>
          <p:nvPr userDrawn="1"/>
        </p:nvCxnSpPr>
        <p:spPr>
          <a:xfrm>
            <a:off x="967689" y="3968780"/>
            <a:ext cx="10275477" cy="0"/>
          </a:xfrm>
          <a:prstGeom prst="line">
            <a:avLst/>
          </a:prstGeom>
          <a:ln w="165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4923D7D1-A9CC-C34C-86FF-43B5C8978712}"/>
              </a:ext>
            </a:extLst>
          </p:cNvPr>
          <p:cNvSpPr/>
          <p:nvPr userDrawn="1"/>
        </p:nvSpPr>
        <p:spPr>
          <a:xfrm>
            <a:off x="964323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6119FF13-13AB-3448-B24E-58E18B3CE2B6}"/>
              </a:ext>
            </a:extLst>
          </p:cNvPr>
          <p:cNvSpPr/>
          <p:nvPr userDrawn="1"/>
        </p:nvSpPr>
        <p:spPr>
          <a:xfrm>
            <a:off x="3531590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22F8F982-870E-AE44-B0D3-B3313BC48DB7}"/>
              </a:ext>
            </a:extLst>
          </p:cNvPr>
          <p:cNvSpPr/>
          <p:nvPr userDrawn="1"/>
        </p:nvSpPr>
        <p:spPr>
          <a:xfrm>
            <a:off x="6098857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C549A137-DB5E-9C40-8C0A-ED607212022C}"/>
              </a:ext>
            </a:extLst>
          </p:cNvPr>
          <p:cNvSpPr/>
          <p:nvPr userDrawn="1"/>
        </p:nvSpPr>
        <p:spPr>
          <a:xfrm>
            <a:off x="8666124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F46DFD4-BF8C-4939-874D-85B7DF956768}"/>
              </a:ext>
            </a:extLst>
          </p:cNvPr>
          <p:cNvSpPr>
            <a:spLocks noGrp="1"/>
          </p:cNvSpPr>
          <p:nvPr>
            <p:ph type="ftr" sz="quarter" idx="37"/>
          </p:nvPr>
        </p:nvSpPr>
        <p:spPr/>
        <p:txBody>
          <a:bodyPr rtlCol="0"/>
          <a:lstStyle/>
          <a:p>
            <a:pPr rtl="0"/>
            <a:r>
              <a:rPr lang="ru-RU" noProof="0"/>
              <a:t>Ежегодный обзор</a:t>
            </a:r>
            <a:endParaRPr lang="ru-RU" b="0" noProof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373856F-38E9-4BBF-93D8-0F8AC2E0E6C7}"/>
              </a:ext>
            </a:extLst>
          </p:cNvPr>
          <p:cNvSpPr>
            <a:spLocks noGrp="1"/>
          </p:cNvSpPr>
          <p:nvPr>
            <p:ph type="sldNum" sz="quarter" idx="38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ru-RU" noProof="0" smtClean="0"/>
              <a:pPr/>
              <a:t>‹#›</a:t>
            </a:fld>
            <a:endParaRPr lang="ru-RU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6155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3768" userDrawn="1">
          <p15:clr>
            <a:srgbClr val="FBAE40"/>
          </p15:clr>
        </p15:guide>
        <p15:guide id="9" orient="horz" pos="552" userDrawn="1">
          <p15:clr>
            <a:srgbClr val="FBAE40"/>
          </p15:clr>
        </p15:guide>
        <p15:guide id="10" orient="horz" pos="1512" userDrawn="1">
          <p15:clr>
            <a:srgbClr val="FBAE40"/>
          </p15:clr>
        </p15:guide>
        <p15:guide id="11" orient="horz" pos="283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155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2" name="Заголовок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0" name="Дата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C92356A9-3B68-4F57-9A57-F67B5CD92641}" type="datetime4">
              <a:rPr lang="ru-RU" noProof="0" smtClean="0">
                <a:latin typeface="+mn-lt"/>
              </a:rPr>
              <a:t>26 апреля 2024 г.</a:t>
            </a:fld>
            <a:endParaRPr lang="ru-RU" noProof="0">
              <a:latin typeface="+mn-lt"/>
            </a:endParaRPr>
          </a:p>
        </p:txBody>
      </p:sp>
      <p:sp>
        <p:nvSpPr>
          <p:cNvPr id="31" name="Нижний колонтитул 4">
            <a:extLst>
              <a:ext uri="{FF2B5EF4-FFF2-40B4-BE49-F238E27FC236}">
                <a16:creationId xmlns:a16="http://schemas.microsoft.com/office/drawing/2014/main" id="{C9955F1C-C0B1-BA44-8905-6991FA0D1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/>
              <a:t>Ежегодный обзор</a:t>
            </a:r>
            <a:endParaRPr lang="ru-RU" b="0" noProof="0"/>
          </a:p>
        </p:txBody>
      </p:sp>
      <p:sp>
        <p:nvSpPr>
          <p:cNvPr id="32" name="Номер слайда 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155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ru-RU" noProof="0" smtClean="0"/>
              <a:pPr/>
              <a:t>‹#›</a:t>
            </a:fld>
            <a:endParaRPr lang="ru-RU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93" r:id="rId2"/>
    <p:sldLayoutId id="2147483671" r:id="rId3"/>
    <p:sldLayoutId id="2147483672" r:id="rId4"/>
    <p:sldLayoutId id="2147483673" r:id="rId5"/>
    <p:sldLayoutId id="2147483684" r:id="rId6"/>
    <p:sldLayoutId id="2147483675" r:id="rId7"/>
    <p:sldLayoutId id="2147483676" r:id="rId8"/>
    <p:sldLayoutId id="2147483677" r:id="rId9"/>
    <p:sldLayoutId id="2147483685" r:id="rId10"/>
    <p:sldLayoutId id="2147483688" r:id="rId11"/>
    <p:sldLayoutId id="2147483692" r:id="rId12"/>
    <p:sldLayoutId id="2147483682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3753394"/>
            <a:ext cx="3265714" cy="310460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1EB1D7F-284F-6F46-99FA-EBB8ED69D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33387"/>
            <a:ext cx="11876042" cy="2741180"/>
          </a:xfrm>
        </p:spPr>
        <p:txBody>
          <a:bodyPr rtlCol="0"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ОРГАНИЗАЦИОННЫЕ  И  МЕТОДИЧЕСКИЕ ВОПРОСЫ РАЗРАБОТКИ И РЕАЛИЗАЦИИ ПРОГРАММ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Заголовок 1">
            <a:extLst>
              <a:ext uri="{FF2B5EF4-FFF2-40B4-BE49-F238E27FC236}">
                <a16:creationId xmlns:a16="http://schemas.microsoft.com/office/drawing/2014/main" id="{293E168C-8042-5B4E-A5A4-A5BF693AE2D6}"/>
              </a:ext>
            </a:extLst>
          </p:cNvPr>
          <p:cNvSpPr txBox="1">
            <a:spLocks/>
          </p:cNvSpPr>
          <p:nvPr/>
        </p:nvSpPr>
        <p:spPr>
          <a:xfrm>
            <a:off x="357051" y="90236"/>
            <a:ext cx="11658328" cy="63257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 spc="1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Семинар в рамках педагогического проекта </a:t>
            </a:r>
          </a:p>
          <a:p>
            <a:pPr algn="ctr"/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«Школа педагога»</a:t>
            </a:r>
            <a:endParaRPr lang="ru-RU" sz="1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Заголовок 1">
            <a:extLst>
              <a:ext uri="{FF2B5EF4-FFF2-40B4-BE49-F238E27FC236}">
                <a16:creationId xmlns:a16="http://schemas.microsoft.com/office/drawing/2014/main" id="{293E168C-8042-5B4E-A5A4-A5BF693AE2D6}"/>
              </a:ext>
            </a:extLst>
          </p:cNvPr>
          <p:cNvSpPr txBox="1">
            <a:spLocks/>
          </p:cNvSpPr>
          <p:nvPr/>
        </p:nvSpPr>
        <p:spPr>
          <a:xfrm>
            <a:off x="1" y="5934560"/>
            <a:ext cx="12096206" cy="63257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 spc="1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400" b="0" dirty="0" smtClean="0">
                <a:latin typeface="Times New Roman" panose="02020603050405020304" pitchFamily="18" charset="0"/>
                <a:cs typeface="Times New Roman" pitchFamily="18" charset="0"/>
              </a:rPr>
              <a:t>26 апреля </a:t>
            </a:r>
            <a:r>
              <a:rPr lang="ru-RU" sz="1400" b="0" dirty="0" smtClean="0">
                <a:latin typeface="Times New Roman" panose="02020603050405020304" pitchFamily="18" charset="0"/>
                <a:cs typeface="Times New Roman" pitchFamily="18" charset="0"/>
              </a:rPr>
              <a:t>2024 года</a:t>
            </a:r>
            <a:endParaRPr lang="ru-RU" sz="1400" b="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1449639"/>
              </p:ext>
            </p:extLst>
          </p:nvPr>
        </p:nvGraphicFramePr>
        <p:xfrm>
          <a:off x="0" y="3693219"/>
          <a:ext cx="3012935" cy="3164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4" imgW="6318504" imgH="6455664" progId="CorelDraw.Graphic.20">
                  <p:embed/>
                </p:oleObj>
              </mc:Choice>
              <mc:Fallback>
                <p:oleObj r:id="rId4" imgW="6318504" imgH="6455664" progId="CorelDraw.Graphic.20">
                  <p:embed/>
                  <p:pic>
                    <p:nvPicPr>
                      <p:cNvPr id="1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693219"/>
                        <a:ext cx="3012935" cy="31647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845726"/>
      </p:ext>
    </p:extLst>
  </p:cSld>
  <p:clrMapOvr>
    <a:masterClrMapping/>
  </p:clrMapOvr>
</p:sld>
</file>

<file path=ppt/theme/theme1.xml><?xml version="1.0" encoding="utf-8"?>
<a:theme xmlns:a="http://schemas.openxmlformats.org/drawingml/2006/main" name="Пользовательские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wissPresentation C_MW_JS_SL_v2" id="{26A8DC41-7521-4E8A-BB40-82DDDF6580CB}" vid="{96196EC2-C392-482E-BF29-9BD12A62668F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C8E66C-AC30-44BA-8882-3290DF968F1F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F1446DA3-37A7-4516-A4F6-8B99D0D312B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804F14-618B-48E0-A956-DD76B6099D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</Words>
  <Application>Microsoft Office PowerPoint</Application>
  <PresentationFormat>Широкоэкранный</PresentationFormat>
  <Paragraphs>5</Paragraphs>
  <Slides>1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Calibri</vt:lpstr>
      <vt:lpstr>Franklin Gothic Book</vt:lpstr>
      <vt:lpstr>Franklin Gothic Demi</vt:lpstr>
      <vt:lpstr>Times New Roman</vt:lpstr>
      <vt:lpstr>Wingdings</vt:lpstr>
      <vt:lpstr>Пользовательские</vt:lpstr>
      <vt:lpstr>CorelDraw.Graphic.20</vt:lpstr>
      <vt:lpstr>ОРГАНИЗАЦИОННЫЕ  И  МЕТОДИЧЕСКИЕ ВОПРОСЫ РАЗРАБОТКИ И РЕАЛИЗАЦИИ ПРОГРАММ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2020-10-14T20:04:43Z</dcterms:created>
  <dcterms:modified xsi:type="dcterms:W3CDTF">2024-04-26T05:59:05Z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