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5" r:id="rId3"/>
    <p:sldId id="304" r:id="rId4"/>
    <p:sldId id="300" r:id="rId5"/>
    <p:sldId id="301" r:id="rId6"/>
    <p:sldId id="297" r:id="rId7"/>
    <p:sldId id="302" r:id="rId8"/>
    <p:sldId id="298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тдел СКР" initials="ОС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6C8"/>
    <a:srgbClr val="FFD54F"/>
    <a:srgbClr val="FBFE94"/>
    <a:srgbClr val="FCFEB8"/>
    <a:srgbClr val="FAFD6B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2" y="-10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0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1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3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5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 l="-101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E431-EF8A-4BFE-AE45-87345069C1B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15E1-2A4E-4F41-9202-3D96773561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7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87475"/>
            <a:ext cx="6476256" cy="898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Правительство Санкт-Петербурга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нетиповое образовательное учреждение 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учащейся молодежи Санкт-Петербурга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9" y="3759882"/>
            <a:ext cx="6523585" cy="113412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обучающихся государственных </a:t>
            </a:r>
          </a:p>
          <a:p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образовательных учреждений, </a:t>
            </a:r>
          </a:p>
          <a:p>
            <a:r>
              <a:rPr lang="ru-RU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находящихся в ведении Комитета по образованию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2022-2023  учебный год </a:t>
            </a:r>
            <a:endParaRPr lang="ru-RU" sz="49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9" y="133915"/>
            <a:ext cx="767950" cy="75485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7728"/>
            <a:ext cx="720080" cy="73104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10.10.10.10\docs\Отдел Социально-культурной работы\ЗВЕЗДЫ ЗАЖИГАЮТСЯ\ЛОГО_Звезды\лого_синий!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10" y="1343088"/>
            <a:ext cx="6353971" cy="24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51" y="-83155"/>
            <a:ext cx="9036496" cy="864095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творческий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марафон-конкурс «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Звезды зажигаются»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924" y="715009"/>
            <a:ext cx="8496944" cy="44284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\\10.10.10.10\docs\Отдел Социально-культурной работы\ЗВЕЗДЫ ЗАЖИГАЮТСЯ\2022-2023\! Звезды\Совещание замов 08.12.2022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2953"/>
            <a:ext cx="8280920" cy="46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27" y="-236562"/>
            <a:ext cx="9036496" cy="864095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творческий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марафон-конкурс «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Звезды зажигаются»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924" y="715009"/>
            <a:ext cx="8496944" cy="44284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\\10.10.10.10\docs\Отдел Социально-культурной работы\ЗВЕЗДЫ ЗАЖИГАЮТСЯ\2022-2023\! Звезды\Совещание замов 08.12.2022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551"/>
            <a:ext cx="8596635" cy="47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196" y="-95617"/>
            <a:ext cx="7772400" cy="1102519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марафона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0" y="672525"/>
            <a:ext cx="4968552" cy="34563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медиатехнологиям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</a:t>
            </a:r>
            <a:r>
              <a:rPr lang="ru-RU"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видеотворчеству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«Камера! Мотор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мастер-классы педагогов Дворца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 Андреем Олеговичем Тараном, педагогом Колледжа «Звездный»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\\10.10.10.10\docs\Отдел Социально-культурной работы\ЗВЕЗДЫ ЗАЖИГАЮТСЯ\2022-2023\! Мастер-классы и круглые столы\Интенсив по медиатехнологиям\Фото\DSC_66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14" y="555526"/>
            <a:ext cx="2664804" cy="17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10.10.10.10\docs\Отдел Социально-культурной работы\ФОТОАРХИВ\2022-2023\2022.10.21 Мастер-класс Беловой ОС\IMG_6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97" y="2067693"/>
            <a:ext cx="3056834" cy="203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10.10.10\docs\Отдел Социально-культурной работы\ЗВЕЗДЫ ЗАЖИГАЮТСЯ\2022-2023\! Мастер-классы и круглые столы\М-к по хореографии\Фото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51870"/>
            <a:ext cx="2520280" cy="16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10.10.10.10\docs\Отдел Социально-культурной работы\ФОТОАРХИВ\2022-2023\2022.10.26 М-к Беловой ЛГ\!\IMG_6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49" y="3645702"/>
            <a:ext cx="22682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51" y="-83155"/>
            <a:ext cx="9036496" cy="864095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творческий марафон-конкурс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«Звезды зажигаются»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616693"/>
              </p:ext>
            </p:extLst>
          </p:nvPr>
        </p:nvGraphicFramePr>
        <p:xfrm>
          <a:off x="1619672" y="1204865"/>
          <a:ext cx="62646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Симфония танца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19 января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Молодежь и техника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 февраля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Планета моды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22 февраля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Юность-2023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марта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15 марта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0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481"/>
            <a:ext cx="9036496" cy="864095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Торжественная церемония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награждения победителей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1113589"/>
            <a:ext cx="8219256" cy="36398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итогам Творческого марафона создается рейтинг,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котором учитываются один высший балл за каждый конкурс.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ГПОУ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набравшие наибольшее количество баллов, награждаются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дипломами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I, II, III степени.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Награждение победителей Творческого марафона состоится                                      на торжественной церемонии закрытия городского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марафона-конкурса «Звезды зажигаются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мая 2023 года.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месте и времени проведения церемонии будет объявлено дополнительно.</a:t>
            </a:r>
          </a:p>
          <a:p>
            <a:pPr marL="0" indent="0" algn="just">
              <a:buNone/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196" y="483518"/>
            <a:ext cx="7772400" cy="1102519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Квартирник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«Пусть слышит весь район»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611560" y="1919240"/>
            <a:ext cx="7992888" cy="245271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 января в 16.30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группы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музыкальных произведений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принимаются до 12 января 2023 года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10.10.10.10\docs\Отдел Социально-культурной работы\!!! Заринская\Фотошоп\Фоны\Звезды, космос\look.com.ua-107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218" r="32774" b="22319"/>
          <a:stretch/>
        </p:blipFill>
        <p:spPr bwMode="auto">
          <a:xfrm>
            <a:off x="-83126" y="-71252"/>
            <a:ext cx="9375044" cy="52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481"/>
            <a:ext cx="9036496" cy="864095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68" y="1005576"/>
            <a:ext cx="8219256" cy="39964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ГБНОУ ДУМ СПб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www.dumspb.ru</a:t>
            </a:r>
          </a:p>
          <a:p>
            <a:pPr marL="0" indent="0" algn="just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социально-культурной работы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Малая Конюшенная, д. 1-3, литера В, кабинет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oscardum@mail.ru 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https://vk.com/public_oscardum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Контактный телефон: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417-38-14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вопросам, связанным с конкурсами «Мозаика ремёсел» и «Юность-2023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обращаться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отдел «Экспозиционно-выставочный центр»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Синопская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наб., д. 64, лит.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evc.dum@yandex.ru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https://vk.com/clubevc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Контактный телефон: 246-08-59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75CEE45-2676-40E1-873B-1ED9E0EC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39382"/>
            <a:ext cx="2137083" cy="21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270</Words>
  <Application>Microsoft Office PowerPoint</Application>
  <PresentationFormat>Экран (16:9)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Правительство Санкт-Петербурга Комитет по образованию Государственное бюджетное нетиповое образовательное учреждение  Дворец учащейся молодежи Санкт-Петербурга</vt:lpstr>
      <vt:lpstr>Региональный творческий марафон-конкурс «Звезды зажигаются»</vt:lpstr>
      <vt:lpstr>Региональный творческий марафон-конкурс «Звезды зажигаются»</vt:lpstr>
      <vt:lpstr>Образовательная программа марафона</vt:lpstr>
      <vt:lpstr>Региональный творческий марафон-конкурс «Звезды зажигаются»</vt:lpstr>
      <vt:lpstr>Торжественная церемония  награждения победителей</vt:lpstr>
      <vt:lpstr>Квартирник  «Пусть слышит весь район»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Опарина</dc:creator>
  <cp:lastModifiedBy>Анастасия Белякова</cp:lastModifiedBy>
  <cp:revision>163</cp:revision>
  <dcterms:created xsi:type="dcterms:W3CDTF">2020-08-21T11:46:31Z</dcterms:created>
  <dcterms:modified xsi:type="dcterms:W3CDTF">2022-12-08T07:50:40Z</dcterms:modified>
</cp:coreProperties>
</file>